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Masters/slideMaster1.xml" ContentType="application/vnd.openxmlformats-officedocument.presentationml.slideMaster+xml"/>
  <Override PartName="/ppt/slideLayouts/slideLayout7.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8" r:id="rId1"/>
  </p:sldMasterIdLst>
  <p:notesMasterIdLst>
    <p:notesMasterId r:id="rId48"/>
  </p:notesMasterIdLst>
  <p:handoutMasterIdLst>
    <p:handoutMasterId r:id="rId49"/>
  </p:handoutMasterIdLst>
  <p:sldIdLst>
    <p:sldId id="257" r:id="rId2"/>
    <p:sldId id="333" r:id="rId3"/>
    <p:sldId id="288" r:id="rId4"/>
    <p:sldId id="292" r:id="rId5"/>
    <p:sldId id="293" r:id="rId6"/>
    <p:sldId id="282" r:id="rId7"/>
    <p:sldId id="258" r:id="rId8"/>
    <p:sldId id="312" r:id="rId9"/>
    <p:sldId id="259" r:id="rId10"/>
    <p:sldId id="313" r:id="rId11"/>
    <p:sldId id="262" r:id="rId12"/>
    <p:sldId id="315" r:id="rId13"/>
    <p:sldId id="265" r:id="rId14"/>
    <p:sldId id="266" r:id="rId15"/>
    <p:sldId id="267" r:id="rId16"/>
    <p:sldId id="268" r:id="rId17"/>
    <p:sldId id="338" r:id="rId18"/>
    <p:sldId id="318" r:id="rId19"/>
    <p:sldId id="319" r:id="rId20"/>
    <p:sldId id="354" r:id="rId21"/>
    <p:sldId id="339" r:id="rId22"/>
    <p:sldId id="340" r:id="rId23"/>
    <p:sldId id="356" r:id="rId24"/>
    <p:sldId id="344" r:id="rId25"/>
    <p:sldId id="322" r:id="rId26"/>
    <p:sldId id="345" r:id="rId27"/>
    <p:sldId id="369" r:id="rId28"/>
    <p:sldId id="370" r:id="rId29"/>
    <p:sldId id="371" r:id="rId30"/>
    <p:sldId id="377" r:id="rId31"/>
    <p:sldId id="373" r:id="rId32"/>
    <p:sldId id="379" r:id="rId33"/>
    <p:sldId id="378" r:id="rId34"/>
    <p:sldId id="380" r:id="rId35"/>
    <p:sldId id="349" r:id="rId36"/>
    <p:sldId id="295" r:id="rId37"/>
    <p:sldId id="351" r:id="rId38"/>
    <p:sldId id="348" r:id="rId39"/>
    <p:sldId id="277" r:id="rId40"/>
    <p:sldId id="278" r:id="rId41"/>
    <p:sldId id="381" r:id="rId42"/>
    <p:sldId id="382" r:id="rId43"/>
    <p:sldId id="383" r:id="rId44"/>
    <p:sldId id="298" r:id="rId45"/>
    <p:sldId id="281" r:id="rId46"/>
    <p:sldId id="332" r:id="rId47"/>
  </p:sldIdLst>
  <p:sldSz cx="9144000" cy="6858000" type="screen4x3"/>
  <p:notesSz cx="6858000" cy="9144000"/>
  <p:defaultTextStyle>
    <a:defPPr>
      <a:defRPr lang="en-US"/>
    </a:defPPr>
    <a:lvl1pPr algn="l" rtl="0" fontAlgn="base">
      <a:spcBef>
        <a:spcPct val="0"/>
      </a:spcBef>
      <a:spcAft>
        <a:spcPct val="0"/>
      </a:spcAft>
      <a:defRPr sz="2200" kern="1200">
        <a:solidFill>
          <a:schemeClr val="tx1"/>
        </a:solidFill>
        <a:latin typeface="Times New Roman" pitchFamily="18" charset="0"/>
        <a:ea typeface="+mn-ea"/>
        <a:cs typeface="+mn-cs"/>
      </a:defRPr>
    </a:lvl1pPr>
    <a:lvl2pPr marL="457200" algn="l" rtl="0" fontAlgn="base">
      <a:spcBef>
        <a:spcPct val="0"/>
      </a:spcBef>
      <a:spcAft>
        <a:spcPct val="0"/>
      </a:spcAft>
      <a:defRPr sz="2200" kern="1200">
        <a:solidFill>
          <a:schemeClr val="tx1"/>
        </a:solidFill>
        <a:latin typeface="Times New Roman" pitchFamily="18" charset="0"/>
        <a:ea typeface="+mn-ea"/>
        <a:cs typeface="+mn-cs"/>
      </a:defRPr>
    </a:lvl2pPr>
    <a:lvl3pPr marL="914400" algn="l" rtl="0" fontAlgn="base">
      <a:spcBef>
        <a:spcPct val="0"/>
      </a:spcBef>
      <a:spcAft>
        <a:spcPct val="0"/>
      </a:spcAft>
      <a:defRPr sz="2200" kern="1200">
        <a:solidFill>
          <a:schemeClr val="tx1"/>
        </a:solidFill>
        <a:latin typeface="Times New Roman" pitchFamily="18" charset="0"/>
        <a:ea typeface="+mn-ea"/>
        <a:cs typeface="+mn-cs"/>
      </a:defRPr>
    </a:lvl3pPr>
    <a:lvl4pPr marL="1371600" algn="l" rtl="0" fontAlgn="base">
      <a:spcBef>
        <a:spcPct val="0"/>
      </a:spcBef>
      <a:spcAft>
        <a:spcPct val="0"/>
      </a:spcAft>
      <a:defRPr sz="2200" kern="1200">
        <a:solidFill>
          <a:schemeClr val="tx1"/>
        </a:solidFill>
        <a:latin typeface="Times New Roman" pitchFamily="18" charset="0"/>
        <a:ea typeface="+mn-ea"/>
        <a:cs typeface="+mn-cs"/>
      </a:defRPr>
    </a:lvl4pPr>
    <a:lvl5pPr marL="1828800" algn="l" rtl="0" fontAlgn="base">
      <a:spcBef>
        <a:spcPct val="0"/>
      </a:spcBef>
      <a:spcAft>
        <a:spcPct val="0"/>
      </a:spcAft>
      <a:defRPr sz="2200" kern="1200">
        <a:solidFill>
          <a:schemeClr val="tx1"/>
        </a:solidFill>
        <a:latin typeface="Times New Roman" pitchFamily="18" charset="0"/>
        <a:ea typeface="+mn-ea"/>
        <a:cs typeface="+mn-cs"/>
      </a:defRPr>
    </a:lvl5pPr>
    <a:lvl6pPr marL="2286000" algn="l" defTabSz="914400" rtl="0" eaLnBrk="1" latinLnBrk="0" hangingPunct="1">
      <a:defRPr sz="2200" kern="1200">
        <a:solidFill>
          <a:schemeClr val="tx1"/>
        </a:solidFill>
        <a:latin typeface="Times New Roman" pitchFamily="18" charset="0"/>
        <a:ea typeface="+mn-ea"/>
        <a:cs typeface="+mn-cs"/>
      </a:defRPr>
    </a:lvl6pPr>
    <a:lvl7pPr marL="2743200" algn="l" defTabSz="914400" rtl="0" eaLnBrk="1" latinLnBrk="0" hangingPunct="1">
      <a:defRPr sz="2200" kern="1200">
        <a:solidFill>
          <a:schemeClr val="tx1"/>
        </a:solidFill>
        <a:latin typeface="Times New Roman" pitchFamily="18" charset="0"/>
        <a:ea typeface="+mn-ea"/>
        <a:cs typeface="+mn-cs"/>
      </a:defRPr>
    </a:lvl7pPr>
    <a:lvl8pPr marL="3200400" algn="l" defTabSz="914400" rtl="0" eaLnBrk="1" latinLnBrk="0" hangingPunct="1">
      <a:defRPr sz="2200" kern="1200">
        <a:solidFill>
          <a:schemeClr val="tx1"/>
        </a:solidFill>
        <a:latin typeface="Times New Roman" pitchFamily="18" charset="0"/>
        <a:ea typeface="+mn-ea"/>
        <a:cs typeface="+mn-cs"/>
      </a:defRPr>
    </a:lvl8pPr>
    <a:lvl9pPr marL="3657600" algn="l" defTabSz="914400" rtl="0" eaLnBrk="1" latinLnBrk="0" hangingPunct="1">
      <a:defRPr sz="22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chwalbe" initials="ks" lastIdx="2" clrIdx="0"/>
  <p:cmAuthor id="1" name="Rafael Ignacio Bonilla Armijos" initials="RIBA" lastIdx="2" clrIdx="1"/>
  <p:cmAuthor id="2" name="Stulga, Michele L" initials="SML" lastIdx="19"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99"/>
    <a:srgbClr val="5B53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062" autoAdjust="0"/>
    <p:restoredTop sz="86454" autoAdjust="0"/>
  </p:normalViewPr>
  <p:slideViewPr>
    <p:cSldViewPr>
      <p:cViewPr varScale="1">
        <p:scale>
          <a:sx n="95" d="100"/>
          <a:sy n="95" d="100"/>
        </p:scale>
        <p:origin x="207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945"/>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commentAuthors" Target="commentAuthors.xml"/><Relationship Id="rId55" Type="http://schemas.openxmlformats.org/officeDocument/2006/relationships/customXml" Target="../customXml/item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56" Type="http://schemas.openxmlformats.org/officeDocument/2006/relationships/customXml" Target="../customXml/item2.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57" Type="http://schemas.openxmlformats.org/officeDocument/2006/relationships/customXml" Target="../customXml/item3.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FontTx/>
              <a:buNone/>
              <a:defRPr sz="1200" dirty="0"/>
            </a:lvl1pPr>
          </a:lstStyle>
          <a:p>
            <a:pPr>
              <a:defRPr/>
            </a:pPr>
            <a:endParaRPr lang="en-US" dirty="0"/>
          </a:p>
        </p:txBody>
      </p:sp>
      <p:sp>
        <p:nvSpPr>
          <p:cNvPr id="5939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200" dirty="0"/>
            </a:lvl1pPr>
          </a:lstStyle>
          <a:p>
            <a:pPr>
              <a:defRPr/>
            </a:pPr>
            <a:endParaRPr lang="en-US" dirty="0"/>
          </a:p>
        </p:txBody>
      </p:sp>
      <p:sp>
        <p:nvSpPr>
          <p:cNvPr id="5939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FontTx/>
              <a:buNone/>
              <a:defRPr sz="1200" dirty="0"/>
            </a:lvl1pPr>
          </a:lstStyle>
          <a:p>
            <a:pPr>
              <a:defRPr/>
            </a:pPr>
            <a:endParaRPr lang="en-US" dirty="0"/>
          </a:p>
        </p:txBody>
      </p:sp>
      <p:sp>
        <p:nvSpPr>
          <p:cNvPr id="5939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FontTx/>
              <a:buNone/>
              <a:defRPr sz="1200"/>
            </a:lvl1pPr>
          </a:lstStyle>
          <a:p>
            <a:pPr>
              <a:defRPr/>
            </a:pPr>
            <a:fld id="{4C7AC561-FEF4-4564-B1BB-B4891A40ACD7}" type="slidenum">
              <a:rPr lang="en-US"/>
              <a:pPr>
                <a:defRPr/>
              </a:pPr>
              <a:t>‹#›</a:t>
            </a:fld>
            <a:endParaRPr lang="en-US" dirty="0"/>
          </a:p>
        </p:txBody>
      </p:sp>
    </p:spTree>
    <p:extLst>
      <p:ext uri="{BB962C8B-B14F-4D97-AF65-F5344CB8AC3E}">
        <p14:creationId xmlns:p14="http://schemas.microsoft.com/office/powerpoint/2010/main" val="25629746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FontTx/>
              <a:buNone/>
              <a:defRPr sz="1200" dirty="0"/>
            </a:lvl1pPr>
          </a:lstStyle>
          <a:p>
            <a:pPr>
              <a:defRPr/>
            </a:pPr>
            <a:endParaRPr lang="en-US" dirty="0"/>
          </a:p>
        </p:txBody>
      </p:sp>
      <p:sp>
        <p:nvSpPr>
          <p:cNvPr id="3686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200" dirty="0"/>
            </a:lvl1pPr>
          </a:lstStyle>
          <a:p>
            <a:pPr>
              <a:defRPr/>
            </a:pPr>
            <a:endParaRPr lang="en-US" dirty="0"/>
          </a:p>
        </p:txBody>
      </p:sp>
      <p:sp>
        <p:nvSpPr>
          <p:cNvPr id="5837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687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FontTx/>
              <a:buNone/>
              <a:defRPr sz="1200" dirty="0"/>
            </a:lvl1pPr>
          </a:lstStyle>
          <a:p>
            <a:pPr>
              <a:defRPr/>
            </a:pPr>
            <a:endParaRPr lang="en-US" dirty="0"/>
          </a:p>
        </p:txBody>
      </p:sp>
      <p:sp>
        <p:nvSpPr>
          <p:cNvPr id="3687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FontTx/>
              <a:buNone/>
              <a:defRPr sz="1200"/>
            </a:lvl1pPr>
          </a:lstStyle>
          <a:p>
            <a:pPr>
              <a:defRPr/>
            </a:pPr>
            <a:fld id="{D4FD6BFF-8DB4-463C-8B03-99A14BC43E25}" type="slidenum">
              <a:rPr lang="en-US"/>
              <a:pPr>
                <a:defRPr/>
              </a:pPr>
              <a:t>‹#›</a:t>
            </a:fld>
            <a:endParaRPr lang="en-US" dirty="0"/>
          </a:p>
        </p:txBody>
      </p:sp>
    </p:spTree>
    <p:extLst>
      <p:ext uri="{BB962C8B-B14F-4D97-AF65-F5344CB8AC3E}">
        <p14:creationId xmlns:p14="http://schemas.microsoft.com/office/powerpoint/2010/main" val="137465637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p:spPr>
        <p:txBody>
          <a:bodyPr/>
          <a:lstStyle/>
          <a:p>
            <a:pPr eaLnBrk="1" hangingPunct="1"/>
            <a:endParaRPr lang="en-US" dirty="0"/>
          </a:p>
        </p:txBody>
      </p:sp>
      <p:sp>
        <p:nvSpPr>
          <p:cNvPr id="59396" name="Slide Number Placeholder 3"/>
          <p:cNvSpPr>
            <a:spLocks noGrp="1"/>
          </p:cNvSpPr>
          <p:nvPr>
            <p:ph type="sldNum" sz="quarter" idx="5"/>
          </p:nvPr>
        </p:nvSpPr>
        <p:spPr>
          <a:noFill/>
        </p:spPr>
        <p:txBody>
          <a:bodyPr/>
          <a:lstStyle/>
          <a:p>
            <a:fld id="{86EC327F-7E80-4D08-B8B0-0F574A3B94BC}" type="slidenum">
              <a:rPr lang="en-US" smtClean="0"/>
              <a:pPr/>
              <a:t>1</a:t>
            </a:fld>
            <a:endParaRPr lang="en-US" dirty="0"/>
          </a:p>
        </p:txBody>
      </p:sp>
    </p:spTree>
    <p:extLst>
      <p:ext uri="{BB962C8B-B14F-4D97-AF65-F5344CB8AC3E}">
        <p14:creationId xmlns:p14="http://schemas.microsoft.com/office/powerpoint/2010/main" val="11623503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4FD6BFF-8DB4-463C-8B03-99A14BC43E25}" type="slidenum">
              <a:rPr lang="en-US" smtClean="0"/>
              <a:pPr>
                <a:defRPr/>
              </a:pPr>
              <a:t>3</a:t>
            </a:fld>
            <a:endParaRPr lang="en-US" dirty="0"/>
          </a:p>
        </p:txBody>
      </p:sp>
    </p:spTree>
    <p:extLst>
      <p:ext uri="{BB962C8B-B14F-4D97-AF65-F5344CB8AC3E}">
        <p14:creationId xmlns:p14="http://schemas.microsoft.com/office/powerpoint/2010/main" val="24952286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4FD6BFF-8DB4-463C-8B03-99A14BC43E25}" type="slidenum">
              <a:rPr lang="en-US" smtClean="0"/>
              <a:pPr>
                <a:defRPr/>
              </a:pPr>
              <a:t>11</a:t>
            </a:fld>
            <a:endParaRPr lang="en-US" dirty="0"/>
          </a:p>
        </p:txBody>
      </p:sp>
    </p:spTree>
    <p:extLst>
      <p:ext uri="{BB962C8B-B14F-4D97-AF65-F5344CB8AC3E}">
        <p14:creationId xmlns:p14="http://schemas.microsoft.com/office/powerpoint/2010/main" val="4157145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4FD6BFF-8DB4-463C-8B03-99A14BC43E25}" type="slidenum">
              <a:rPr lang="en-US" smtClean="0"/>
              <a:pPr>
                <a:defRPr/>
              </a:pPr>
              <a:t>13</a:t>
            </a:fld>
            <a:endParaRPr lang="en-US" dirty="0"/>
          </a:p>
        </p:txBody>
      </p:sp>
    </p:spTree>
    <p:extLst>
      <p:ext uri="{BB962C8B-B14F-4D97-AF65-F5344CB8AC3E}">
        <p14:creationId xmlns:p14="http://schemas.microsoft.com/office/powerpoint/2010/main" val="15171588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4FD6BFF-8DB4-463C-8B03-99A14BC43E25}" type="slidenum">
              <a:rPr lang="en-US" smtClean="0"/>
              <a:pPr>
                <a:defRPr/>
              </a:pPr>
              <a:t>22</a:t>
            </a:fld>
            <a:endParaRPr lang="en-US" dirty="0"/>
          </a:p>
        </p:txBody>
      </p:sp>
    </p:spTree>
    <p:extLst>
      <p:ext uri="{BB962C8B-B14F-4D97-AF65-F5344CB8AC3E}">
        <p14:creationId xmlns:p14="http://schemas.microsoft.com/office/powerpoint/2010/main" val="30932736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4FD6BFF-8DB4-463C-8B03-99A14BC43E25}" type="slidenum">
              <a:rPr lang="en-US" smtClean="0"/>
              <a:pPr>
                <a:defRPr/>
              </a:pPr>
              <a:t>38</a:t>
            </a:fld>
            <a:endParaRPr lang="en-US" dirty="0"/>
          </a:p>
        </p:txBody>
      </p:sp>
    </p:spTree>
    <p:extLst>
      <p:ext uri="{BB962C8B-B14F-4D97-AF65-F5344CB8AC3E}">
        <p14:creationId xmlns:p14="http://schemas.microsoft.com/office/powerpoint/2010/main" val="3962433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4FD6BFF-8DB4-463C-8B03-99A14BC43E25}" type="slidenum">
              <a:rPr lang="en-US" smtClean="0"/>
              <a:pPr>
                <a:defRPr/>
              </a:pPr>
              <a:t>41</a:t>
            </a:fld>
            <a:endParaRPr lang="en-US" dirty="0"/>
          </a:p>
        </p:txBody>
      </p:sp>
    </p:spTree>
    <p:extLst>
      <p:ext uri="{BB962C8B-B14F-4D97-AF65-F5344CB8AC3E}">
        <p14:creationId xmlns:p14="http://schemas.microsoft.com/office/powerpoint/2010/main" val="15150924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D4FD6BFF-8DB4-463C-8B03-99A14BC43E25}" type="slidenum">
              <a:rPr lang="en-US" smtClean="0"/>
              <a:pPr>
                <a:defRPr/>
              </a:pPr>
              <a:t>43</a:t>
            </a:fld>
            <a:endParaRPr lang="en-US" dirty="0"/>
          </a:p>
        </p:txBody>
      </p:sp>
    </p:spTree>
    <p:extLst>
      <p:ext uri="{BB962C8B-B14F-4D97-AF65-F5344CB8AC3E}">
        <p14:creationId xmlns:p14="http://schemas.microsoft.com/office/powerpoint/2010/main" val="23057775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p>
            <a:pPr>
              <a:defRPr/>
            </a:pPr>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7772465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le Slide/Divider Option 1">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12461" r="12461"/>
          <a:stretch/>
        </p:blipFill>
        <p:spPr>
          <a:xfrm>
            <a:off x="0" y="0"/>
            <a:ext cx="9144000" cy="6858000"/>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5109" y="307397"/>
            <a:ext cx="1592580" cy="360426"/>
          </a:xfrm>
          <a:prstGeom prst="rect">
            <a:avLst/>
          </a:prstGeom>
        </p:spPr>
      </p:pic>
      <p:sp>
        <p:nvSpPr>
          <p:cNvPr id="3" name="Text Placeholder 2"/>
          <p:cNvSpPr>
            <a:spLocks noGrp="1"/>
          </p:cNvSpPr>
          <p:nvPr>
            <p:ph type="body" sz="quarter" idx="10" hasCustomPrompt="1"/>
          </p:nvPr>
        </p:nvSpPr>
        <p:spPr>
          <a:xfrm>
            <a:off x="3650456" y="4225703"/>
            <a:ext cx="1843088" cy="657225"/>
          </a:xfrm>
        </p:spPr>
        <p:txBody>
          <a:bodyPr>
            <a:normAutofit/>
          </a:bodyPr>
          <a:lstStyle>
            <a:lvl1pPr marL="0" indent="0" algn="ctr">
              <a:buNone/>
              <a:defRPr sz="1800" b="0" i="0">
                <a:solidFill>
                  <a:schemeClr val="bg1"/>
                </a:solidFill>
                <a:latin typeface="Open Sans" charset="0"/>
                <a:ea typeface="Open Sans" charset="0"/>
                <a:cs typeface="Open Sans" charset="0"/>
              </a:defRPr>
            </a:lvl1pPr>
          </a:lstStyle>
          <a:p>
            <a:pPr lvl="0"/>
            <a:r>
              <a:rPr lang="en-US" dirty="0"/>
              <a:t>Date Here</a:t>
            </a:r>
          </a:p>
        </p:txBody>
      </p:sp>
      <p:sp>
        <p:nvSpPr>
          <p:cNvPr id="6" name="Text Placeholder 5"/>
          <p:cNvSpPr>
            <a:spLocks noGrp="1"/>
          </p:cNvSpPr>
          <p:nvPr>
            <p:ph type="body" sz="quarter" idx="11" hasCustomPrompt="1"/>
          </p:nvPr>
        </p:nvSpPr>
        <p:spPr>
          <a:xfrm>
            <a:off x="955931" y="2275311"/>
            <a:ext cx="7232139" cy="1549400"/>
          </a:xfrm>
        </p:spPr>
        <p:txBody>
          <a:bodyPr anchor="b" anchorCtr="0">
            <a:normAutofit/>
          </a:bodyPr>
          <a:lstStyle>
            <a:lvl1pPr marL="0" indent="0" algn="ctr">
              <a:buNone/>
              <a:defRPr sz="3200" b="0" i="0">
                <a:solidFill>
                  <a:schemeClr val="bg1"/>
                </a:solidFill>
                <a:latin typeface="Open Sans" charset="0"/>
                <a:ea typeface="Open Sans" charset="0"/>
                <a:cs typeface="Open Sans" charset="0"/>
              </a:defRPr>
            </a:lvl1pPr>
            <a:lvl2pPr marL="342900" indent="0" algn="ctr">
              <a:buNone/>
              <a:defRPr>
                <a:latin typeface="Summer Font" charset="0"/>
                <a:ea typeface="Summer Font" charset="0"/>
                <a:cs typeface="Summer Font" charset="0"/>
              </a:defRPr>
            </a:lvl2pPr>
            <a:lvl3pPr marL="685800" indent="0" algn="ctr">
              <a:buNone/>
              <a:defRPr>
                <a:latin typeface="Summer Font" charset="0"/>
                <a:ea typeface="Summer Font" charset="0"/>
                <a:cs typeface="Summer Font" charset="0"/>
              </a:defRPr>
            </a:lvl3pPr>
            <a:lvl4pPr marL="1028700" indent="0" algn="ctr">
              <a:buNone/>
              <a:defRPr>
                <a:latin typeface="Summer Font" charset="0"/>
                <a:ea typeface="Summer Font" charset="0"/>
                <a:cs typeface="Summer Font" charset="0"/>
              </a:defRPr>
            </a:lvl4pPr>
          </a:lstStyle>
          <a:p>
            <a:pPr lvl="0"/>
            <a:r>
              <a:rPr lang="en-US" dirty="0"/>
              <a:t>Click Here To Edit Headline</a:t>
            </a:r>
          </a:p>
        </p:txBody>
      </p:sp>
      <p:sp>
        <p:nvSpPr>
          <p:cNvPr id="4" name="Text Placeholder 3"/>
          <p:cNvSpPr>
            <a:spLocks noGrp="1"/>
          </p:cNvSpPr>
          <p:nvPr>
            <p:ph type="body" sz="quarter" idx="12"/>
          </p:nvPr>
        </p:nvSpPr>
        <p:spPr>
          <a:xfrm>
            <a:off x="2151063" y="1277938"/>
            <a:ext cx="4914900" cy="16525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502813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3_Custom Layout">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557683" y="413952"/>
            <a:ext cx="8033657" cy="906848"/>
          </a:xfrm>
        </p:spPr>
        <p:txBody>
          <a:bodyPr>
            <a:noAutofit/>
          </a:bodyPr>
          <a:lstStyle>
            <a:lvl1pPr marL="0" indent="0">
              <a:buNone/>
              <a:defRPr sz="2400" b="0" i="0" baseline="0">
                <a:solidFill>
                  <a:srgbClr val="006298"/>
                </a:solidFill>
                <a:latin typeface="Open Sans" charset="0"/>
                <a:ea typeface="Open Sans" charset="0"/>
                <a:cs typeface="Open Sans" charset="0"/>
              </a:defRPr>
            </a:lvl1pPr>
            <a:lvl2pPr>
              <a:defRPr>
                <a:solidFill>
                  <a:schemeClr val="bg1"/>
                </a:solidFill>
                <a:latin typeface="Summer Font" charset="0"/>
                <a:ea typeface="Summer Font" charset="0"/>
                <a:cs typeface="Summer Font" charset="0"/>
              </a:defRPr>
            </a:lvl2pPr>
            <a:lvl3pPr>
              <a:defRPr>
                <a:solidFill>
                  <a:schemeClr val="bg1"/>
                </a:solidFill>
                <a:latin typeface="Summer Font" charset="0"/>
                <a:ea typeface="Summer Font" charset="0"/>
                <a:cs typeface="Summer Font" charset="0"/>
              </a:defRPr>
            </a:lvl3pPr>
            <a:lvl4pPr>
              <a:defRPr>
                <a:solidFill>
                  <a:schemeClr val="bg1"/>
                </a:solidFill>
                <a:latin typeface="Summer Font" charset="0"/>
                <a:ea typeface="Summer Font" charset="0"/>
                <a:cs typeface="Summer Font" charset="0"/>
              </a:defRPr>
            </a:lvl4pPr>
            <a:lvl5pPr>
              <a:defRPr>
                <a:solidFill>
                  <a:schemeClr val="bg1"/>
                </a:solidFill>
                <a:latin typeface="Summer Font" charset="0"/>
                <a:ea typeface="Summer Font" charset="0"/>
                <a:cs typeface="Summer Font" charset="0"/>
              </a:defRPr>
            </a:lvl5pPr>
          </a:lstStyle>
          <a:p>
            <a:pPr lvl="0"/>
            <a:r>
              <a:rPr lang="en-US"/>
              <a:t>Edit Master text styles</a:t>
            </a:r>
          </a:p>
        </p:txBody>
      </p:sp>
      <p:sp>
        <p:nvSpPr>
          <p:cNvPr id="12" name="Text Placeholder 11"/>
          <p:cNvSpPr>
            <a:spLocks noGrp="1"/>
          </p:cNvSpPr>
          <p:nvPr>
            <p:ph type="body" sz="quarter" idx="17"/>
          </p:nvPr>
        </p:nvSpPr>
        <p:spPr>
          <a:xfrm>
            <a:off x="557683" y="1638300"/>
            <a:ext cx="8033657" cy="4394200"/>
          </a:xfrm>
        </p:spPr>
        <p:txBody>
          <a:bodyPr>
            <a:normAutofit/>
          </a:bodyPr>
          <a:lstStyle>
            <a:lvl1pPr marL="0" indent="0">
              <a:buNone/>
              <a:defRPr sz="1600"/>
            </a:lvl1pPr>
            <a:lvl2pPr>
              <a:defRPr sz="1600"/>
            </a:lvl2pPr>
            <a:lvl3pPr marL="857250" indent="-171450">
              <a:buFontTx/>
              <a:buChar char="‒"/>
              <a:defRPr sz="16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6942" y="6364574"/>
            <a:ext cx="1301189" cy="291532"/>
          </a:xfrm>
          <a:prstGeom prst="rect">
            <a:avLst/>
          </a:prstGeom>
        </p:spPr>
      </p:pic>
      <p:sp>
        <p:nvSpPr>
          <p:cNvPr id="7" name="Footer Placeholder 4">
            <a:extLst>
              <a:ext uri="{FF2B5EF4-FFF2-40B4-BE49-F238E27FC236}">
                <a16:creationId xmlns:a16="http://schemas.microsoft.com/office/drawing/2014/main" id="{716DA138-5F35-4F72-91E4-C091D1FA0C9B}"/>
              </a:ext>
            </a:extLst>
          </p:cNvPr>
          <p:cNvSpPr>
            <a:spLocks noGrp="1"/>
          </p:cNvSpPr>
          <p:nvPr>
            <p:ph type="ftr" sz="quarter" idx="11"/>
          </p:nvPr>
        </p:nvSpPr>
        <p:spPr>
          <a:xfrm>
            <a:off x="628650" y="6156519"/>
            <a:ext cx="7886700" cy="365125"/>
          </a:xfrm>
        </p:spPr>
        <p:txBody>
          <a:bodyPr/>
          <a:lstStyle>
            <a:lvl1pPr>
              <a:defRPr sz="1000"/>
            </a:lvl1pPr>
          </a:lstStyle>
          <a:p>
            <a:pPr>
              <a:defRPr/>
            </a:pPr>
            <a:r>
              <a:rPr lang="en-US" dirty="0"/>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32530550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4_Custom Layout">
    <p:spTree>
      <p:nvGrpSpPr>
        <p:cNvPr id="1" name=""/>
        <p:cNvGrpSpPr/>
        <p:nvPr/>
      </p:nvGrpSpPr>
      <p:grpSpPr>
        <a:xfrm>
          <a:off x="0" y="0"/>
          <a:ext cx="0" cy="0"/>
          <a:chOff x="0" y="0"/>
          <a:chExt cx="0" cy="0"/>
        </a:xfrm>
      </p:grpSpPr>
      <p:sp>
        <p:nvSpPr>
          <p:cNvPr id="5" name="Text Placeholder 5"/>
          <p:cNvSpPr>
            <a:spLocks noGrp="1"/>
          </p:cNvSpPr>
          <p:nvPr>
            <p:ph type="body" sz="quarter" idx="13" hasCustomPrompt="1"/>
          </p:nvPr>
        </p:nvSpPr>
        <p:spPr>
          <a:xfrm>
            <a:off x="557683" y="413952"/>
            <a:ext cx="8033657" cy="906848"/>
          </a:xfrm>
        </p:spPr>
        <p:txBody>
          <a:bodyPr>
            <a:noAutofit/>
          </a:bodyPr>
          <a:lstStyle>
            <a:lvl1pPr marL="0" indent="0">
              <a:buNone/>
              <a:defRPr sz="2400" b="0" i="0" baseline="0">
                <a:solidFill>
                  <a:srgbClr val="006298"/>
                </a:solidFill>
                <a:latin typeface="Open Sans" charset="0"/>
                <a:ea typeface="Open Sans" charset="0"/>
                <a:cs typeface="Open Sans" charset="0"/>
              </a:defRPr>
            </a:lvl1pPr>
            <a:lvl2pPr>
              <a:defRPr>
                <a:solidFill>
                  <a:schemeClr val="bg1"/>
                </a:solidFill>
                <a:latin typeface="Summer Font" charset="0"/>
                <a:ea typeface="Summer Font" charset="0"/>
                <a:cs typeface="Summer Font" charset="0"/>
              </a:defRPr>
            </a:lvl2pPr>
            <a:lvl3pPr>
              <a:defRPr>
                <a:solidFill>
                  <a:schemeClr val="bg1"/>
                </a:solidFill>
                <a:latin typeface="Summer Font" charset="0"/>
                <a:ea typeface="Summer Font" charset="0"/>
                <a:cs typeface="Summer Font" charset="0"/>
              </a:defRPr>
            </a:lvl3pPr>
            <a:lvl4pPr>
              <a:defRPr>
                <a:solidFill>
                  <a:schemeClr val="bg1"/>
                </a:solidFill>
                <a:latin typeface="Summer Font" charset="0"/>
                <a:ea typeface="Summer Font" charset="0"/>
                <a:cs typeface="Summer Font" charset="0"/>
              </a:defRPr>
            </a:lvl4pPr>
            <a:lvl5pPr>
              <a:defRPr>
                <a:solidFill>
                  <a:schemeClr val="bg1"/>
                </a:solidFill>
                <a:latin typeface="Summer Font" charset="0"/>
                <a:ea typeface="Summer Font" charset="0"/>
                <a:cs typeface="Summer Font" charset="0"/>
              </a:defRPr>
            </a:lvl5pPr>
          </a:lstStyle>
          <a:p>
            <a:pPr lvl="0"/>
            <a:r>
              <a:rPr lang="en-US" dirty="0"/>
              <a:t>Click to edit title here</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6942" y="6364574"/>
            <a:ext cx="1301189" cy="291532"/>
          </a:xfrm>
          <a:prstGeom prst="rect">
            <a:avLst/>
          </a:prstGeom>
        </p:spPr>
      </p:pic>
      <p:sp>
        <p:nvSpPr>
          <p:cNvPr id="2" name="TextBox 1"/>
          <p:cNvSpPr txBox="1"/>
          <p:nvPr/>
        </p:nvSpPr>
        <p:spPr>
          <a:xfrm>
            <a:off x="-872836" y="2348346"/>
            <a:ext cx="748145" cy="405246"/>
          </a:xfrm>
          <a:prstGeom prst="rect">
            <a:avLst/>
          </a:prstGeom>
          <a:noFill/>
          <a:effectLst>
            <a:outerShdw dist="12700" dir="5400000" algn="t" rotWithShape="0">
              <a:schemeClr val="tx1"/>
            </a:outerShdw>
          </a:effectLst>
        </p:spPr>
        <p:txBody>
          <a:bodyPr wrap="square" lIns="0" tIns="0" rIns="0" rtlCol="0" anchor="b">
            <a:spAutoFit/>
          </a:bodyPr>
          <a:lstStyle/>
          <a:p>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14491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Title and Content_2">
    <p:spTree>
      <p:nvGrpSpPr>
        <p:cNvPr id="1" name=""/>
        <p:cNvGrpSpPr/>
        <p:nvPr/>
      </p:nvGrpSpPr>
      <p:grpSpPr>
        <a:xfrm>
          <a:off x="0" y="0"/>
          <a:ext cx="0" cy="0"/>
          <a:chOff x="0" y="0"/>
          <a:chExt cx="0" cy="0"/>
        </a:xfrm>
      </p:grpSpPr>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21504" y="225746"/>
            <a:ext cx="1048916" cy="316515"/>
          </a:xfrm>
          <a:prstGeom prst="rect">
            <a:avLst/>
          </a:prstGeom>
        </p:spPr>
      </p:pic>
      <p:sp>
        <p:nvSpPr>
          <p:cNvPr id="7" name="Slide Number Placeholder 3"/>
          <p:cNvSpPr>
            <a:spLocks noGrp="1"/>
          </p:cNvSpPr>
          <p:nvPr>
            <p:ph type="sldNum" sz="quarter" idx="12"/>
          </p:nvPr>
        </p:nvSpPr>
        <p:spPr>
          <a:xfrm>
            <a:off x="6803231" y="6327776"/>
            <a:ext cx="2057400" cy="365125"/>
          </a:xfrm>
          <a:prstGeom prst="rect">
            <a:avLst/>
          </a:prstGeom>
        </p:spPr>
        <p:txBody>
          <a:bodyPr/>
          <a:lstStyle/>
          <a:p>
            <a:fld id="{B0FAAE45-A79E-4541-9F85-6F09D633C756}" type="slidenum">
              <a:rPr lang="en-US" smtClean="0"/>
              <a:t>‹#›</a:t>
            </a:fld>
            <a:endParaRPr lang="en-US"/>
          </a:p>
        </p:txBody>
      </p:sp>
      <p:sp>
        <p:nvSpPr>
          <p:cNvPr id="4" name="Text Placeholder 3"/>
          <p:cNvSpPr>
            <a:spLocks noGrp="1"/>
          </p:cNvSpPr>
          <p:nvPr>
            <p:ph type="body" sz="quarter" idx="15"/>
          </p:nvPr>
        </p:nvSpPr>
        <p:spPr>
          <a:xfrm>
            <a:off x="557682" y="2202774"/>
            <a:ext cx="3813351" cy="3953578"/>
          </a:xfrm>
        </p:spPr>
        <p:txBody>
          <a:bodyPr>
            <a:normAutofit/>
          </a:bodyPr>
          <a:lstStyle>
            <a:lvl1pPr>
              <a:defRPr sz="1600"/>
            </a:lvl1pPr>
            <a:lvl2pPr marL="514350" indent="-171450">
              <a:buFontTx/>
              <a:buChar char="‒"/>
              <a:defRPr sz="1600"/>
            </a:lvl2pPr>
            <a:lvl3pPr>
              <a:defRPr sz="16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5"/>
          <p:cNvSpPr>
            <a:spLocks noGrp="1"/>
          </p:cNvSpPr>
          <p:nvPr>
            <p:ph type="body" sz="quarter" idx="13" hasCustomPrompt="1"/>
          </p:nvPr>
        </p:nvSpPr>
        <p:spPr>
          <a:xfrm>
            <a:off x="557683" y="413952"/>
            <a:ext cx="8033657" cy="906848"/>
          </a:xfrm>
        </p:spPr>
        <p:txBody>
          <a:bodyPr>
            <a:noAutofit/>
          </a:bodyPr>
          <a:lstStyle>
            <a:lvl1pPr marL="0" indent="0">
              <a:buNone/>
              <a:defRPr sz="2400" b="0" i="0" baseline="0">
                <a:solidFill>
                  <a:srgbClr val="006298"/>
                </a:solidFill>
                <a:latin typeface="Open Sans" charset="0"/>
                <a:ea typeface="Open Sans" charset="0"/>
                <a:cs typeface="Open Sans" charset="0"/>
              </a:defRPr>
            </a:lvl1pPr>
            <a:lvl2pPr>
              <a:defRPr>
                <a:solidFill>
                  <a:schemeClr val="bg1"/>
                </a:solidFill>
                <a:latin typeface="Summer Font" charset="0"/>
                <a:ea typeface="Summer Font" charset="0"/>
                <a:cs typeface="Summer Font" charset="0"/>
              </a:defRPr>
            </a:lvl2pPr>
            <a:lvl3pPr>
              <a:defRPr>
                <a:solidFill>
                  <a:schemeClr val="bg1"/>
                </a:solidFill>
                <a:latin typeface="Summer Font" charset="0"/>
                <a:ea typeface="Summer Font" charset="0"/>
                <a:cs typeface="Summer Font" charset="0"/>
              </a:defRPr>
            </a:lvl3pPr>
            <a:lvl4pPr>
              <a:defRPr>
                <a:solidFill>
                  <a:schemeClr val="bg1"/>
                </a:solidFill>
                <a:latin typeface="Summer Font" charset="0"/>
                <a:ea typeface="Summer Font" charset="0"/>
                <a:cs typeface="Summer Font" charset="0"/>
              </a:defRPr>
            </a:lvl4pPr>
            <a:lvl5pPr>
              <a:defRPr>
                <a:solidFill>
                  <a:schemeClr val="bg1"/>
                </a:solidFill>
                <a:latin typeface="Summer Font" charset="0"/>
                <a:ea typeface="Summer Font" charset="0"/>
                <a:cs typeface="Summer Font" charset="0"/>
              </a:defRPr>
            </a:lvl5pPr>
          </a:lstStyle>
          <a:p>
            <a:pPr lvl="0"/>
            <a:r>
              <a:rPr lang="en-US" dirty="0"/>
              <a:t>Click to edit title here</a:t>
            </a:r>
          </a:p>
        </p:txBody>
      </p:sp>
      <p:sp>
        <p:nvSpPr>
          <p:cNvPr id="14" name="Text Placeholder 3"/>
          <p:cNvSpPr>
            <a:spLocks noGrp="1"/>
          </p:cNvSpPr>
          <p:nvPr>
            <p:ph type="body" sz="quarter" idx="18"/>
          </p:nvPr>
        </p:nvSpPr>
        <p:spPr>
          <a:xfrm>
            <a:off x="4777988" y="2202774"/>
            <a:ext cx="3813351" cy="3953578"/>
          </a:xfrm>
        </p:spPr>
        <p:txBody>
          <a:bodyPr>
            <a:normAutofit/>
          </a:bodyPr>
          <a:lstStyle>
            <a:lvl1pPr>
              <a:defRPr sz="1600"/>
            </a:lvl1pPr>
            <a:lvl2pPr marL="514350" indent="-171450">
              <a:buFontTx/>
              <a:buChar char="‒"/>
              <a:defRPr sz="1600"/>
            </a:lvl2pPr>
            <a:lvl3pPr>
              <a:defRPr sz="16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idx="1"/>
          </p:nvPr>
        </p:nvSpPr>
        <p:spPr>
          <a:xfrm>
            <a:off x="557682" y="1609792"/>
            <a:ext cx="3813351" cy="461665"/>
          </a:xfrm>
          <a:solidFill>
            <a:schemeClr val="bg1"/>
          </a:solidFill>
          <a:effectLst>
            <a:outerShdw dist="12700" dir="5400000" algn="t" rotWithShape="0">
              <a:prstClr val="black"/>
            </a:outerShdw>
          </a:effectLst>
        </p:spPr>
        <p:txBody>
          <a:bodyPr wrap="square" tIns="91440" bIns="91440" rtlCol="0" anchor="b">
            <a:spAutoFit/>
          </a:bodyPr>
          <a:lstStyle>
            <a:lvl1pPr marL="0" indent="0" algn="ctr">
              <a:lnSpc>
                <a:spcPct val="100000"/>
              </a:lnSpc>
              <a:spcBef>
                <a:spcPts val="0"/>
              </a:spcBef>
              <a:buNone/>
              <a:defRPr lang="en-US" sz="1800" b="1" smtClean="0">
                <a:solidFill>
                  <a:schemeClr val="tx1"/>
                </a:solidFill>
              </a:defRPr>
            </a:lvl1pPr>
            <a:lvl2pPr>
              <a:defRPr lang="en-US" smtClean="0">
                <a:solidFill>
                  <a:schemeClr val="tx1"/>
                </a:solidFill>
              </a:defRPr>
            </a:lvl2pPr>
            <a:lvl3pPr>
              <a:defRPr lang="en-US" smtClean="0">
                <a:solidFill>
                  <a:schemeClr val="tx1"/>
                </a:solidFill>
              </a:defRPr>
            </a:lvl3pPr>
          </a:lstStyle>
          <a:p>
            <a:pPr marL="0" lvl="0" algn="ctr"/>
            <a:r>
              <a:rPr lang="en-US"/>
              <a:t>Edit Master text styles</a:t>
            </a:r>
          </a:p>
        </p:txBody>
      </p:sp>
      <p:sp>
        <p:nvSpPr>
          <p:cNvPr id="12" name="Content Placeholder 2"/>
          <p:cNvSpPr>
            <a:spLocks noGrp="1"/>
          </p:cNvSpPr>
          <p:nvPr>
            <p:ph idx="20"/>
          </p:nvPr>
        </p:nvSpPr>
        <p:spPr>
          <a:xfrm>
            <a:off x="4777988" y="1609792"/>
            <a:ext cx="3813351" cy="461665"/>
          </a:xfrm>
          <a:solidFill>
            <a:schemeClr val="bg1"/>
          </a:solidFill>
          <a:effectLst>
            <a:outerShdw dist="12700" dir="5400000" algn="t" rotWithShape="0">
              <a:prstClr val="black"/>
            </a:outerShdw>
          </a:effectLst>
        </p:spPr>
        <p:txBody>
          <a:bodyPr wrap="square" tIns="91440" bIns="91440" rtlCol="0" anchor="b">
            <a:spAutoFit/>
          </a:bodyPr>
          <a:lstStyle>
            <a:lvl1pPr marL="0" indent="0" algn="ctr">
              <a:lnSpc>
                <a:spcPct val="100000"/>
              </a:lnSpc>
              <a:spcBef>
                <a:spcPts val="0"/>
              </a:spcBef>
              <a:buNone/>
              <a:defRPr lang="en-US" sz="1800" b="1" smtClean="0">
                <a:solidFill>
                  <a:schemeClr val="tx1"/>
                </a:solidFill>
              </a:defRPr>
            </a:lvl1pPr>
            <a:lvl2pPr>
              <a:defRPr lang="en-US" smtClean="0">
                <a:solidFill>
                  <a:schemeClr val="tx1"/>
                </a:solidFill>
              </a:defRPr>
            </a:lvl2pPr>
            <a:lvl3pPr>
              <a:defRPr lang="en-US" smtClean="0">
                <a:solidFill>
                  <a:schemeClr val="tx1"/>
                </a:solidFill>
              </a:defRPr>
            </a:lvl3pPr>
          </a:lstStyle>
          <a:p>
            <a:pPr marL="0" lvl="0" algn="ctr"/>
            <a:r>
              <a:rPr lang="en-US"/>
              <a:t>Edit Master text styles</a:t>
            </a: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6942" y="6364574"/>
            <a:ext cx="1301189" cy="291532"/>
          </a:xfrm>
          <a:prstGeom prst="rect">
            <a:avLst/>
          </a:prstGeom>
        </p:spPr>
      </p:pic>
    </p:spTree>
    <p:extLst>
      <p:ext uri="{BB962C8B-B14F-4D97-AF65-F5344CB8AC3E}">
        <p14:creationId xmlns:p14="http://schemas.microsoft.com/office/powerpoint/2010/main" val="2519433586"/>
      </p:ext>
    </p:extLst>
  </p:cSld>
  <p:clrMapOvr>
    <a:masterClrMapping/>
  </p:clrMapOvr>
  <p:extLst>
    <p:ext uri="{DCECCB84-F9BA-43D5-87BE-67443E8EF086}">
      <p15:sldGuideLst xmlns:p15="http://schemas.microsoft.com/office/powerpoint/2012/main">
        <p15:guide id="1" orient="horz" pos="936">
          <p15:clr>
            <a:srgbClr val="FBAE40"/>
          </p15:clr>
        </p15:guide>
        <p15:guide id="2" pos="396">
          <p15:clr>
            <a:srgbClr val="FBAE40"/>
          </p15:clr>
        </p15:guide>
        <p15:guide id="3" orient="horz" pos="312">
          <p15:clr>
            <a:srgbClr val="FBAE40"/>
          </p15:clr>
        </p15:guide>
        <p15:guide id="4" orient="horz" pos="1752">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1_Title and Content_2">
    <p:spTree>
      <p:nvGrpSpPr>
        <p:cNvPr id="1" name=""/>
        <p:cNvGrpSpPr/>
        <p:nvPr/>
      </p:nvGrpSpPr>
      <p:grpSpPr>
        <a:xfrm>
          <a:off x="0" y="0"/>
          <a:ext cx="0" cy="0"/>
          <a:chOff x="0" y="0"/>
          <a:chExt cx="0" cy="0"/>
        </a:xfrm>
      </p:grpSpPr>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21504" y="225746"/>
            <a:ext cx="1048916" cy="316515"/>
          </a:xfrm>
          <a:prstGeom prst="rect">
            <a:avLst/>
          </a:prstGeom>
        </p:spPr>
      </p:pic>
      <p:sp>
        <p:nvSpPr>
          <p:cNvPr id="7" name="Slide Number Placeholder 3"/>
          <p:cNvSpPr>
            <a:spLocks noGrp="1"/>
          </p:cNvSpPr>
          <p:nvPr>
            <p:ph type="sldNum" sz="quarter" idx="12"/>
          </p:nvPr>
        </p:nvSpPr>
        <p:spPr>
          <a:xfrm>
            <a:off x="6803231" y="6327776"/>
            <a:ext cx="2057400" cy="365125"/>
          </a:xfrm>
          <a:prstGeom prst="rect">
            <a:avLst/>
          </a:prstGeom>
        </p:spPr>
        <p:txBody>
          <a:bodyPr/>
          <a:lstStyle/>
          <a:p>
            <a:fld id="{B0FAAE45-A79E-4541-9F85-6F09D633C756}" type="slidenum">
              <a:rPr lang="en-US" smtClean="0"/>
              <a:t>‹#›</a:t>
            </a:fld>
            <a:endParaRPr lang="en-US"/>
          </a:p>
        </p:txBody>
      </p:sp>
      <p:sp>
        <p:nvSpPr>
          <p:cNvPr id="4" name="Text Placeholder 3"/>
          <p:cNvSpPr>
            <a:spLocks noGrp="1"/>
          </p:cNvSpPr>
          <p:nvPr>
            <p:ph type="body" sz="quarter" idx="15"/>
          </p:nvPr>
        </p:nvSpPr>
        <p:spPr>
          <a:xfrm>
            <a:off x="557682" y="2202774"/>
            <a:ext cx="2475302" cy="3953578"/>
          </a:xfrm>
        </p:spPr>
        <p:txBody>
          <a:bodyPr>
            <a:normAutofit/>
          </a:bodyPr>
          <a:lstStyle>
            <a:lvl1pPr>
              <a:defRPr sz="1600"/>
            </a:lvl1pPr>
            <a:lvl2pPr marL="514350" indent="-171450">
              <a:buFontTx/>
              <a:buChar char="‒"/>
              <a:defRPr sz="1600"/>
            </a:lvl2pPr>
            <a:lvl3pPr>
              <a:defRPr sz="16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5"/>
          <p:cNvSpPr>
            <a:spLocks noGrp="1"/>
          </p:cNvSpPr>
          <p:nvPr>
            <p:ph type="body" sz="quarter" idx="13" hasCustomPrompt="1"/>
          </p:nvPr>
        </p:nvSpPr>
        <p:spPr>
          <a:xfrm>
            <a:off x="555172" y="413952"/>
            <a:ext cx="8033657" cy="906848"/>
          </a:xfrm>
        </p:spPr>
        <p:txBody>
          <a:bodyPr>
            <a:noAutofit/>
          </a:bodyPr>
          <a:lstStyle>
            <a:lvl1pPr marL="0" indent="0">
              <a:buNone/>
              <a:defRPr sz="2400" b="0" i="0" baseline="0">
                <a:solidFill>
                  <a:srgbClr val="006298"/>
                </a:solidFill>
                <a:latin typeface="Open Sans" charset="0"/>
                <a:ea typeface="Open Sans" charset="0"/>
                <a:cs typeface="Open Sans" charset="0"/>
              </a:defRPr>
            </a:lvl1pPr>
            <a:lvl2pPr>
              <a:defRPr>
                <a:solidFill>
                  <a:schemeClr val="bg1"/>
                </a:solidFill>
                <a:latin typeface="Summer Font" charset="0"/>
                <a:ea typeface="Summer Font" charset="0"/>
                <a:cs typeface="Summer Font" charset="0"/>
              </a:defRPr>
            </a:lvl2pPr>
            <a:lvl3pPr>
              <a:defRPr>
                <a:solidFill>
                  <a:schemeClr val="bg1"/>
                </a:solidFill>
                <a:latin typeface="Summer Font" charset="0"/>
                <a:ea typeface="Summer Font" charset="0"/>
                <a:cs typeface="Summer Font" charset="0"/>
              </a:defRPr>
            </a:lvl3pPr>
            <a:lvl4pPr>
              <a:defRPr>
                <a:solidFill>
                  <a:schemeClr val="bg1"/>
                </a:solidFill>
                <a:latin typeface="Summer Font" charset="0"/>
                <a:ea typeface="Summer Font" charset="0"/>
                <a:cs typeface="Summer Font" charset="0"/>
              </a:defRPr>
            </a:lvl4pPr>
            <a:lvl5pPr>
              <a:defRPr>
                <a:solidFill>
                  <a:schemeClr val="bg1"/>
                </a:solidFill>
                <a:latin typeface="Summer Font" charset="0"/>
                <a:ea typeface="Summer Font" charset="0"/>
                <a:cs typeface="Summer Font" charset="0"/>
              </a:defRPr>
            </a:lvl5pPr>
          </a:lstStyle>
          <a:p>
            <a:pPr lvl="0"/>
            <a:r>
              <a:rPr lang="en-US" dirty="0"/>
              <a:t>Click to edit title here</a:t>
            </a:r>
          </a:p>
        </p:txBody>
      </p:sp>
      <p:sp>
        <p:nvSpPr>
          <p:cNvPr id="16" name="Text Placeholder 3"/>
          <p:cNvSpPr>
            <a:spLocks noGrp="1"/>
          </p:cNvSpPr>
          <p:nvPr>
            <p:ph type="body" sz="quarter" idx="18"/>
          </p:nvPr>
        </p:nvSpPr>
        <p:spPr>
          <a:xfrm>
            <a:off x="3334349" y="2202774"/>
            <a:ext cx="2475302" cy="3953578"/>
          </a:xfrm>
        </p:spPr>
        <p:txBody>
          <a:bodyPr>
            <a:normAutofit/>
          </a:bodyPr>
          <a:lstStyle>
            <a:lvl1pPr>
              <a:defRPr sz="1600"/>
            </a:lvl1pPr>
            <a:lvl2pPr marL="514350" indent="-171450">
              <a:buFontTx/>
              <a:buChar char="‒"/>
              <a:defRPr sz="1600"/>
            </a:lvl2pPr>
            <a:lvl3pPr>
              <a:defRPr sz="16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3"/>
          <p:cNvSpPr>
            <a:spLocks noGrp="1"/>
          </p:cNvSpPr>
          <p:nvPr>
            <p:ph type="body" sz="quarter" idx="20"/>
          </p:nvPr>
        </p:nvSpPr>
        <p:spPr>
          <a:xfrm>
            <a:off x="6116038" y="2202774"/>
            <a:ext cx="2475302" cy="3953578"/>
          </a:xfrm>
        </p:spPr>
        <p:txBody>
          <a:bodyPr>
            <a:normAutofit/>
          </a:bodyPr>
          <a:lstStyle>
            <a:lvl1pPr>
              <a:defRPr sz="1600"/>
            </a:lvl1pPr>
            <a:lvl2pPr marL="514350" indent="-171450">
              <a:buFontTx/>
              <a:buChar char="‒"/>
              <a:defRPr sz="1600"/>
            </a:lvl2pPr>
            <a:lvl3pPr>
              <a:defRPr sz="16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2"/>
          <p:cNvSpPr>
            <a:spLocks noGrp="1"/>
          </p:cNvSpPr>
          <p:nvPr>
            <p:ph idx="1"/>
          </p:nvPr>
        </p:nvSpPr>
        <p:spPr>
          <a:xfrm>
            <a:off x="557682" y="1609792"/>
            <a:ext cx="2475302" cy="461665"/>
          </a:xfrm>
          <a:solidFill>
            <a:schemeClr val="bg1"/>
          </a:solidFill>
          <a:effectLst>
            <a:outerShdw dist="12700" dir="5400000" algn="t" rotWithShape="0">
              <a:prstClr val="black"/>
            </a:outerShdw>
          </a:effectLst>
        </p:spPr>
        <p:txBody>
          <a:bodyPr wrap="square" tIns="91440" bIns="91440" rtlCol="0" anchor="b">
            <a:spAutoFit/>
          </a:bodyPr>
          <a:lstStyle>
            <a:lvl1pPr marL="0" indent="0" algn="ctr">
              <a:lnSpc>
                <a:spcPct val="100000"/>
              </a:lnSpc>
              <a:spcBef>
                <a:spcPts val="0"/>
              </a:spcBef>
              <a:buNone/>
              <a:defRPr lang="en-US" sz="1800" b="1" smtClean="0">
                <a:solidFill>
                  <a:schemeClr val="tx1"/>
                </a:solidFill>
              </a:defRPr>
            </a:lvl1pPr>
            <a:lvl2pPr>
              <a:defRPr lang="en-US" smtClean="0">
                <a:solidFill>
                  <a:schemeClr val="tx1"/>
                </a:solidFill>
              </a:defRPr>
            </a:lvl2pPr>
            <a:lvl3pPr>
              <a:defRPr lang="en-US" smtClean="0">
                <a:solidFill>
                  <a:schemeClr val="tx1"/>
                </a:solidFill>
              </a:defRPr>
            </a:lvl3pPr>
          </a:lstStyle>
          <a:p>
            <a:pPr marL="0" lvl="0" algn="ctr"/>
            <a:r>
              <a:rPr lang="en-US"/>
              <a:t>Edit Master text styles</a:t>
            </a:r>
          </a:p>
        </p:txBody>
      </p:sp>
      <p:sp>
        <p:nvSpPr>
          <p:cNvPr id="19" name="Content Placeholder 2"/>
          <p:cNvSpPr>
            <a:spLocks noGrp="1"/>
          </p:cNvSpPr>
          <p:nvPr>
            <p:ph idx="22"/>
          </p:nvPr>
        </p:nvSpPr>
        <p:spPr>
          <a:xfrm>
            <a:off x="3334349" y="1609792"/>
            <a:ext cx="2475302" cy="461665"/>
          </a:xfrm>
          <a:solidFill>
            <a:schemeClr val="bg1"/>
          </a:solidFill>
          <a:effectLst>
            <a:outerShdw dist="12700" dir="5400000" algn="t" rotWithShape="0">
              <a:prstClr val="black"/>
            </a:outerShdw>
          </a:effectLst>
        </p:spPr>
        <p:txBody>
          <a:bodyPr wrap="square" tIns="91440" bIns="91440" rtlCol="0" anchor="b">
            <a:spAutoFit/>
          </a:bodyPr>
          <a:lstStyle>
            <a:lvl1pPr marL="0" indent="0" algn="ctr">
              <a:lnSpc>
                <a:spcPct val="100000"/>
              </a:lnSpc>
              <a:spcBef>
                <a:spcPts val="0"/>
              </a:spcBef>
              <a:buNone/>
              <a:defRPr lang="en-US" sz="1800" b="1" smtClean="0">
                <a:solidFill>
                  <a:schemeClr val="tx1"/>
                </a:solidFill>
              </a:defRPr>
            </a:lvl1pPr>
            <a:lvl2pPr>
              <a:defRPr lang="en-US" smtClean="0">
                <a:solidFill>
                  <a:schemeClr val="tx1"/>
                </a:solidFill>
              </a:defRPr>
            </a:lvl2pPr>
            <a:lvl3pPr>
              <a:defRPr lang="en-US" smtClean="0">
                <a:solidFill>
                  <a:schemeClr val="tx1"/>
                </a:solidFill>
              </a:defRPr>
            </a:lvl3pPr>
          </a:lstStyle>
          <a:p>
            <a:pPr marL="0" lvl="0" algn="ctr"/>
            <a:r>
              <a:rPr lang="en-US"/>
              <a:t>Edit Master text styles</a:t>
            </a:r>
          </a:p>
        </p:txBody>
      </p:sp>
      <p:sp>
        <p:nvSpPr>
          <p:cNvPr id="23" name="Content Placeholder 2"/>
          <p:cNvSpPr>
            <a:spLocks noGrp="1"/>
          </p:cNvSpPr>
          <p:nvPr>
            <p:ph idx="23"/>
          </p:nvPr>
        </p:nvSpPr>
        <p:spPr>
          <a:xfrm>
            <a:off x="6109465" y="1609792"/>
            <a:ext cx="2475302" cy="461665"/>
          </a:xfrm>
          <a:solidFill>
            <a:schemeClr val="bg1"/>
          </a:solidFill>
          <a:effectLst>
            <a:outerShdw dist="12700" dir="5400000" algn="t" rotWithShape="0">
              <a:prstClr val="black"/>
            </a:outerShdw>
          </a:effectLst>
        </p:spPr>
        <p:txBody>
          <a:bodyPr wrap="square" tIns="91440" bIns="91440" rtlCol="0" anchor="b">
            <a:spAutoFit/>
          </a:bodyPr>
          <a:lstStyle>
            <a:lvl1pPr marL="0" indent="0" algn="ctr">
              <a:lnSpc>
                <a:spcPct val="100000"/>
              </a:lnSpc>
              <a:spcBef>
                <a:spcPts val="0"/>
              </a:spcBef>
              <a:buNone/>
              <a:defRPr lang="en-US" sz="1800" b="1" smtClean="0">
                <a:solidFill>
                  <a:schemeClr val="tx1"/>
                </a:solidFill>
              </a:defRPr>
            </a:lvl1pPr>
            <a:lvl2pPr>
              <a:defRPr lang="en-US" smtClean="0">
                <a:solidFill>
                  <a:schemeClr val="tx1"/>
                </a:solidFill>
              </a:defRPr>
            </a:lvl2pPr>
            <a:lvl3pPr>
              <a:defRPr lang="en-US" smtClean="0">
                <a:solidFill>
                  <a:schemeClr val="tx1"/>
                </a:solidFill>
              </a:defRPr>
            </a:lvl3pPr>
          </a:lstStyle>
          <a:p>
            <a:pPr marL="0" lvl="0" algn="ctr"/>
            <a:r>
              <a:rPr lang="en-US"/>
              <a:t>Edit Master text styles</a:t>
            </a:r>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6942" y="6364574"/>
            <a:ext cx="1301189" cy="291532"/>
          </a:xfrm>
          <a:prstGeom prst="rect">
            <a:avLst/>
          </a:prstGeom>
        </p:spPr>
      </p:pic>
    </p:spTree>
    <p:extLst>
      <p:ext uri="{BB962C8B-B14F-4D97-AF65-F5344CB8AC3E}">
        <p14:creationId xmlns:p14="http://schemas.microsoft.com/office/powerpoint/2010/main" val="2825816293"/>
      </p:ext>
    </p:extLst>
  </p:cSld>
  <p:clrMapOvr>
    <a:masterClrMapping/>
  </p:clrMapOvr>
  <p:extLst>
    <p:ext uri="{DCECCB84-F9BA-43D5-87BE-67443E8EF086}">
      <p15:sldGuideLst xmlns:p15="http://schemas.microsoft.com/office/powerpoint/2012/main">
        <p15:guide id="1" orient="horz" pos="936">
          <p15:clr>
            <a:srgbClr val="FBAE40"/>
          </p15:clr>
        </p15:guide>
        <p15:guide id="2" pos="396">
          <p15:clr>
            <a:srgbClr val="FBAE40"/>
          </p15:clr>
        </p15:guide>
        <p15:guide id="3" orient="horz" pos="312">
          <p15:clr>
            <a:srgbClr val="FBAE40"/>
          </p15:clr>
        </p15:guide>
        <p15:guide id="4" orient="horz" pos="1752">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5_Custom Layout">
    <p:spTree>
      <p:nvGrpSpPr>
        <p:cNvPr id="1" name=""/>
        <p:cNvGrpSpPr/>
        <p:nvPr/>
      </p:nvGrpSpPr>
      <p:grpSpPr>
        <a:xfrm>
          <a:off x="0" y="0"/>
          <a:ext cx="0" cy="0"/>
          <a:chOff x="0" y="0"/>
          <a:chExt cx="0" cy="0"/>
        </a:xfrm>
      </p:grpSpPr>
      <p:sp>
        <p:nvSpPr>
          <p:cNvPr id="18" name="Slide Number Placeholder 3"/>
          <p:cNvSpPr>
            <a:spLocks noGrp="1"/>
          </p:cNvSpPr>
          <p:nvPr>
            <p:ph type="sldNum" sz="quarter" idx="12"/>
          </p:nvPr>
        </p:nvSpPr>
        <p:spPr>
          <a:xfrm>
            <a:off x="6803231" y="6327776"/>
            <a:ext cx="2057400" cy="365125"/>
          </a:xfrm>
          <a:prstGeom prst="rect">
            <a:avLst/>
          </a:prstGeom>
        </p:spPr>
        <p:txBody>
          <a:bodyPr/>
          <a:lstStyle/>
          <a:p>
            <a:pPr>
              <a:defRPr/>
            </a:pPr>
            <a:fld id="{2F11DC2A-2F4E-4F79-A3F5-88DB509F96F8}" type="slidenum">
              <a:rPr lang="en-US" smtClean="0"/>
              <a:pPr>
                <a:defRPr/>
              </a:pPr>
              <a:t>‹#›</a:t>
            </a:fld>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6942" y="6364574"/>
            <a:ext cx="1301189" cy="291532"/>
          </a:xfrm>
          <a:prstGeom prst="rect">
            <a:avLst/>
          </a:prstGeom>
        </p:spPr>
      </p:pic>
    </p:spTree>
    <p:extLst>
      <p:ext uri="{BB962C8B-B14F-4D97-AF65-F5344CB8AC3E}">
        <p14:creationId xmlns:p14="http://schemas.microsoft.com/office/powerpoint/2010/main" val="19874856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48A5D6-B081-4DEA-AFA6-7CE8497C3BFA}"/>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8900ECD3-241C-498C-AE8A-C369AAB146EA}"/>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5D44DE4E-2EA8-4FEC-8923-3AF317539A51}"/>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EE7D84E6-27AD-4EEA-A335-664FA1B1ED9E}"/>
              </a:ext>
            </a:extLst>
          </p:cNvPr>
          <p:cNvSpPr>
            <a:spLocks noGrp="1"/>
          </p:cNvSpPr>
          <p:nvPr>
            <p:ph type="ftr" sz="quarter" idx="11"/>
          </p:nvPr>
        </p:nvSpPr>
        <p:spPr/>
        <p:txBody>
          <a:bodyPr/>
          <a:lstStyle/>
          <a:p>
            <a:pPr>
              <a:defRPr/>
            </a:pPr>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sp>
        <p:nvSpPr>
          <p:cNvPr id="6" name="Slide Number Placeholder 5">
            <a:extLst>
              <a:ext uri="{FF2B5EF4-FFF2-40B4-BE49-F238E27FC236}">
                <a16:creationId xmlns:a16="http://schemas.microsoft.com/office/drawing/2014/main" id="{EF036050-30CC-48E6-8A82-5CEB2AD3F03D}"/>
              </a:ext>
            </a:extLst>
          </p:cNvPr>
          <p:cNvSpPr>
            <a:spLocks noGrp="1"/>
          </p:cNvSpPr>
          <p:nvPr>
            <p:ph type="sldNum" sz="quarter" idx="12"/>
          </p:nvPr>
        </p:nvSpPr>
        <p:spPr/>
        <p:txBody>
          <a:bodyPr/>
          <a:lstStyle/>
          <a:p>
            <a:fld id="{786E95EF-C699-41F4-A9B7-78276692A070}" type="slidenum">
              <a:rPr lang="en-US" smtClean="0"/>
              <a:t>‹#›</a:t>
            </a:fld>
            <a:endParaRPr lang="en-US"/>
          </a:p>
        </p:txBody>
      </p:sp>
    </p:spTree>
    <p:extLst>
      <p:ext uri="{BB962C8B-B14F-4D97-AF65-F5344CB8AC3E}">
        <p14:creationId xmlns:p14="http://schemas.microsoft.com/office/powerpoint/2010/main" val="9774124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4268F-3C1B-46C6-8416-CC17C6037CE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6195AC9-BFC6-4E47-89AB-74CA8BB5098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716DA138-5F35-4F72-91E4-C091D1FA0C9B}"/>
              </a:ext>
            </a:extLst>
          </p:cNvPr>
          <p:cNvSpPr>
            <a:spLocks noGrp="1"/>
          </p:cNvSpPr>
          <p:nvPr>
            <p:ph type="ftr" sz="quarter" idx="11"/>
          </p:nvPr>
        </p:nvSpPr>
        <p:spPr>
          <a:xfrm>
            <a:off x="628650" y="6156519"/>
            <a:ext cx="7886700" cy="365125"/>
          </a:xfrm>
        </p:spPr>
        <p:txBody>
          <a:bodyPr/>
          <a:lstStyle>
            <a:lvl1pPr>
              <a:defRPr sz="1000"/>
            </a:lvl1pPr>
          </a:lstStyle>
          <a:p>
            <a:pPr>
              <a:defRPr/>
            </a:pPr>
            <a:r>
              <a:rPr lang="en-US" dirty="0"/>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0864801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1">
            <a:extLst>
              <a:ext uri="{28A0092B-C50C-407E-A947-70E740481C1C}">
                <a14:useLocalDpi xmlns:a14="http://schemas.microsoft.com/office/drawing/2010/main" val="0"/>
              </a:ext>
            </a:extLst>
          </a:blip>
          <a:srcRect l="12461" r="12461"/>
          <a:stretch/>
        </p:blipFill>
        <p:spPr>
          <a:xfrm>
            <a:off x="0" y="0"/>
            <a:ext cx="9144000" cy="6858000"/>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0" tIns="0" rIns="0" bIns="0" rtlCol="0" anchor="t" anchorCtr="0">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0" tIns="0" rIns="0" bIns="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716DA138-5F35-4F72-91E4-C091D1FA0C9B}"/>
              </a:ext>
            </a:extLst>
          </p:cNvPr>
          <p:cNvSpPr>
            <a:spLocks noGrp="1"/>
          </p:cNvSpPr>
          <p:nvPr>
            <p:ph type="ftr" sz="quarter" idx="3"/>
          </p:nvPr>
        </p:nvSpPr>
        <p:spPr>
          <a:xfrm>
            <a:off x="628650" y="6156519"/>
            <a:ext cx="7886700" cy="365125"/>
          </a:xfrm>
        </p:spPr>
        <p:txBody>
          <a:bodyPr/>
          <a:lstStyle>
            <a:lvl1pPr>
              <a:defRPr sz="1000"/>
            </a:lvl1pPr>
          </a:lstStyle>
          <a:p>
            <a:pPr>
              <a:defRPr/>
            </a:pPr>
            <a:r>
              <a:rPr lang="en-US" dirty="0"/>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468433952"/>
      </p:ext>
    </p:extLst>
  </p:cSld>
  <p:clrMap bg1="lt1" tx1="dk1" bg2="lt2" tx2="dk2" accent1="accent1" accent2="accent2" accent3="accent3" accent4="accent4" accent5="accent5" accent6="accent6" hlink="hlink" folHlink="folHlink"/>
  <p:sldLayoutIdLst>
    <p:sldLayoutId id="2147483767"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Lst>
  <p:hf sldNum="0" hdr="0" dt="0"/>
  <p:txStyles>
    <p:titleStyle>
      <a:lvl1pPr algn="l" defTabSz="685800" rtl="0" eaLnBrk="1" latinLnBrk="0" hangingPunct="1">
        <a:lnSpc>
          <a:spcPct val="90000"/>
        </a:lnSpc>
        <a:spcBef>
          <a:spcPct val="0"/>
        </a:spcBef>
        <a:buNone/>
        <a:defRPr sz="2600" b="0" i="0" kern="1200">
          <a:solidFill>
            <a:schemeClr val="tx1"/>
          </a:solidFill>
          <a:latin typeface="Open Sans" charset="0"/>
          <a:ea typeface="Open Sans" charset="0"/>
          <a:cs typeface="Open Sans" charset="0"/>
        </a:defRPr>
      </a:lvl1pPr>
    </p:titleStyle>
    <p:bodyStyle>
      <a:lvl1pPr marL="171450" indent="-171450" algn="l" defTabSz="685800" rtl="0" eaLnBrk="1" latinLnBrk="0" hangingPunct="1">
        <a:lnSpc>
          <a:spcPct val="90000"/>
        </a:lnSpc>
        <a:spcBef>
          <a:spcPts val="750"/>
        </a:spcBef>
        <a:buFont typeface="Arial"/>
        <a:buChar char="•"/>
        <a:defRPr sz="2100" b="0" i="0" kern="1200">
          <a:solidFill>
            <a:schemeClr val="tx1"/>
          </a:solidFill>
          <a:latin typeface="Open Sans Regular" charset="0"/>
          <a:ea typeface="+mn-ea"/>
          <a:cs typeface="+mn-cs"/>
        </a:defRPr>
      </a:lvl1pPr>
      <a:lvl2pPr marL="514350" indent="-171450" algn="l" defTabSz="685800" rtl="0" eaLnBrk="1" latinLnBrk="0" hangingPunct="1">
        <a:lnSpc>
          <a:spcPct val="90000"/>
        </a:lnSpc>
        <a:spcBef>
          <a:spcPts val="375"/>
        </a:spcBef>
        <a:buFont typeface="Arial"/>
        <a:buChar char="•"/>
        <a:defRPr sz="1800" b="0" i="0" kern="1200">
          <a:solidFill>
            <a:schemeClr val="tx1"/>
          </a:solidFill>
          <a:latin typeface="Open Sans Regular" charset="0"/>
          <a:ea typeface="+mn-ea"/>
          <a:cs typeface="+mn-cs"/>
        </a:defRPr>
      </a:lvl2pPr>
      <a:lvl3pPr marL="857250" indent="-171450" algn="l" defTabSz="685800" rtl="0" eaLnBrk="1" latinLnBrk="0" hangingPunct="1">
        <a:lnSpc>
          <a:spcPct val="90000"/>
        </a:lnSpc>
        <a:spcBef>
          <a:spcPts val="375"/>
        </a:spcBef>
        <a:buFont typeface="Arial"/>
        <a:buChar char="•"/>
        <a:defRPr sz="1500" b="0" i="0" kern="1200">
          <a:solidFill>
            <a:schemeClr val="tx1"/>
          </a:solidFill>
          <a:latin typeface="Open Sans Regular" charset="0"/>
          <a:ea typeface="+mn-ea"/>
          <a:cs typeface="+mn-cs"/>
        </a:defRPr>
      </a:lvl3pPr>
      <a:lvl4pPr marL="1200150" indent="-171450" algn="l" defTabSz="685800" rtl="0" eaLnBrk="1" latinLnBrk="0" hangingPunct="1">
        <a:lnSpc>
          <a:spcPct val="90000"/>
        </a:lnSpc>
        <a:spcBef>
          <a:spcPts val="375"/>
        </a:spcBef>
        <a:buFont typeface="Arial"/>
        <a:buChar char="•"/>
        <a:defRPr sz="1350" b="0" i="0" kern="1200">
          <a:solidFill>
            <a:schemeClr val="tx1"/>
          </a:solidFill>
          <a:latin typeface="Open Sans Regular" charset="0"/>
          <a:ea typeface="+mn-ea"/>
          <a:cs typeface="+mn-cs"/>
        </a:defRPr>
      </a:lvl4pPr>
      <a:lvl5pPr marL="1543050" indent="-171450" algn="l" defTabSz="685800" rtl="0" eaLnBrk="1" latinLnBrk="0" hangingPunct="1">
        <a:lnSpc>
          <a:spcPct val="90000"/>
        </a:lnSpc>
        <a:spcBef>
          <a:spcPts val="375"/>
        </a:spcBef>
        <a:buFont typeface="Arial"/>
        <a:buChar char="•"/>
        <a:defRPr sz="1350" b="0" i="0" kern="1200">
          <a:solidFill>
            <a:schemeClr val="tx1"/>
          </a:solidFill>
          <a:latin typeface="Open Sans Regular" charset="0"/>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hyperlink" Target="https://business.udemy.com/blog/9-hot-tech-skills-for-2018/" TargetMode="Externa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hyperlink" Target="http://www.pmi.org/" TargetMode="Externa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9.xml"/><Relationship Id="rId4" Type="http://schemas.openxmlformats.org/officeDocument/2006/relationships/image" Target="../media/image10.png"/></Relationships>
</file>

<file path=ppt/slides/_rels/slide4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9.xml"/><Relationship Id="rId6" Type="http://schemas.openxmlformats.org/officeDocument/2006/relationships/image" Target="../media/image16.jpeg"/><Relationship Id="rId5" Type="http://schemas.openxmlformats.org/officeDocument/2006/relationships/image" Target="../media/image15.png"/><Relationship Id="rId4" Type="http://schemas.openxmlformats.org/officeDocument/2006/relationships/image" Target="../media/image14.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r>
              <a:rPr lang="en-US" dirty="0"/>
              <a:t>Chapter 1:</a:t>
            </a:r>
            <a:br>
              <a:rPr lang="en-US" dirty="0"/>
            </a:br>
            <a:r>
              <a:rPr lang="en-US" dirty="0"/>
              <a:t>Introduction to Project Management</a:t>
            </a:r>
          </a:p>
        </p:txBody>
      </p:sp>
      <p:sp>
        <p:nvSpPr>
          <p:cNvPr id="6" name="Rectangle 5">
            <a:extLst>
              <a:ext uri="{FF2B5EF4-FFF2-40B4-BE49-F238E27FC236}">
                <a16:creationId xmlns:a16="http://schemas.microsoft.com/office/drawing/2014/main" id="{15A6AE81-F61D-42B8-A5B7-BB1EC8BFBCC8}"/>
              </a:ext>
            </a:extLst>
          </p:cNvPr>
          <p:cNvSpPr/>
          <p:nvPr/>
        </p:nvSpPr>
        <p:spPr>
          <a:xfrm>
            <a:off x="381000" y="6096000"/>
            <a:ext cx="8686800" cy="646331"/>
          </a:xfrm>
          <a:prstGeom prst="rect">
            <a:avLst/>
          </a:prstGeom>
        </p:spPr>
        <p:txBody>
          <a:bodyPr wrap="square">
            <a:spAutoFit/>
          </a:bodyPr>
          <a:lstStyle/>
          <a:p>
            <a:pPr>
              <a:defRPr/>
            </a:pPr>
            <a:r>
              <a:rPr lang="en-US" sz="1800" i="1" dirty="0"/>
              <a:t>Note: The slides are adopted from: Kathy Schwalbe. Information Technology Project Management, Course Technology, 9</a:t>
            </a:r>
            <a:r>
              <a:rPr lang="en-US" sz="1800" i="1" baseline="30000" dirty="0"/>
              <a:t>th</a:t>
            </a:r>
            <a:r>
              <a:rPr lang="en-US" sz="1800" i="1" dirty="0"/>
              <a:t>  Edition, 2018</a:t>
            </a:r>
            <a:r>
              <a:rPr lang="en-US" sz="1600" i="1" dirty="0"/>
              <a:t> [with modifications]</a:t>
            </a:r>
            <a:endParaRPr lang="en-US" sz="1800" i="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a:t>Project Attributes</a:t>
            </a:r>
            <a:endParaRPr lang="en-US" dirty="0"/>
          </a:p>
        </p:txBody>
      </p:sp>
      <p:sp>
        <p:nvSpPr>
          <p:cNvPr id="19459" name="Rectangle 3"/>
          <p:cNvSpPr>
            <a:spLocks noGrp="1" noChangeArrowheads="1"/>
          </p:cNvSpPr>
          <p:nvPr>
            <p:ph idx="1"/>
          </p:nvPr>
        </p:nvSpPr>
        <p:spPr/>
        <p:txBody>
          <a:bodyPr/>
          <a:lstStyle/>
          <a:p>
            <a:r>
              <a:rPr lang="en-US"/>
              <a:t>A project </a:t>
            </a:r>
          </a:p>
          <a:p>
            <a:pPr lvl="1"/>
            <a:r>
              <a:rPr lang="en-US"/>
              <a:t>has a unique purpose</a:t>
            </a:r>
          </a:p>
          <a:p>
            <a:pPr lvl="1"/>
            <a:r>
              <a:rPr lang="en-US"/>
              <a:t>is temporary</a:t>
            </a:r>
          </a:p>
          <a:p>
            <a:pPr lvl="1"/>
            <a:r>
              <a:rPr lang="en-US"/>
              <a:t>drives change and enable value creation</a:t>
            </a:r>
          </a:p>
          <a:p>
            <a:pPr lvl="1"/>
            <a:r>
              <a:rPr lang="en-US"/>
              <a:t>is developed using progressive elaboration</a:t>
            </a:r>
          </a:p>
          <a:p>
            <a:pPr lvl="1"/>
            <a:r>
              <a:rPr lang="en-US"/>
              <a:t>requires resources, often from various areas</a:t>
            </a:r>
          </a:p>
          <a:p>
            <a:pPr lvl="1"/>
            <a:r>
              <a:rPr lang="en-US"/>
              <a:t>should have a primary customer or sponsor</a:t>
            </a:r>
          </a:p>
          <a:p>
            <a:pPr lvl="2"/>
            <a:r>
              <a:rPr lang="en-US"/>
              <a:t>The project sponsor usually provides the direction and funding for the project</a:t>
            </a:r>
          </a:p>
          <a:p>
            <a:pPr lvl="1"/>
            <a:r>
              <a:rPr lang="en-US"/>
              <a:t>involves uncertainty</a:t>
            </a:r>
          </a:p>
          <a:p>
            <a:r>
              <a:rPr lang="en-US"/>
              <a:t>Project managers work with project sponsors, team, and other people involved in a project to achieve project goals</a:t>
            </a:r>
            <a:endParaRPr lang="en-US" dirty="0"/>
          </a:p>
        </p:txBody>
      </p:sp>
      <p:sp>
        <p:nvSpPr>
          <p:cNvPr id="19460" name="Footer Placeholder 5"/>
          <p:cNvSpPr>
            <a:spLocks noGrp="1"/>
          </p:cNvSpPr>
          <p:nvPr>
            <p:ph type="ftr" sz="quarter" idx="11"/>
          </p:nvPr>
        </p:nvSpPr>
        <p:spPr/>
        <p:txBody>
          <a:bodyPr/>
          <a:lstStyle/>
          <a:p>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a:t>Project Constraints</a:t>
            </a:r>
            <a:endParaRPr lang="en-US" dirty="0"/>
          </a:p>
        </p:txBody>
      </p:sp>
      <p:sp>
        <p:nvSpPr>
          <p:cNvPr id="21510" name="Footer Placeholder 7"/>
          <p:cNvSpPr>
            <a:spLocks noGrp="1"/>
          </p:cNvSpPr>
          <p:nvPr>
            <p:ph type="ftr" sz="quarter" idx="11"/>
          </p:nvPr>
        </p:nvSpPr>
        <p:spPr/>
        <p:txBody>
          <a:bodyPr/>
          <a:lstStyle/>
          <a:p>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29" name="Content Placeholder 28" descr="Image illustrates the three dimensions of the triple constraint. Each area—scope, time, and cost—has a target at the beginning of the project.&#10;"/>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667000" y="1036864"/>
            <a:ext cx="3810000" cy="5034643"/>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dirty="0"/>
              <a:t>What is Project Management? (1 of 2)</a:t>
            </a:r>
          </a:p>
        </p:txBody>
      </p:sp>
      <p:sp>
        <p:nvSpPr>
          <p:cNvPr id="22531" name="Rectangle 3"/>
          <p:cNvSpPr>
            <a:spLocks noGrp="1" noChangeArrowheads="1"/>
          </p:cNvSpPr>
          <p:nvPr>
            <p:ph idx="1"/>
          </p:nvPr>
        </p:nvSpPr>
        <p:spPr/>
        <p:txBody>
          <a:bodyPr/>
          <a:lstStyle/>
          <a:p>
            <a:r>
              <a:rPr lang="en-US"/>
              <a:t>Project management is “the application of knowledge, skills, tools and techniques to project activities to meet project requirements” (PMBOK® Guide, Sixth Edition, 2017)</a:t>
            </a:r>
          </a:p>
          <a:p>
            <a:r>
              <a:rPr lang="en-US"/>
              <a:t>Project managers strive to meet the triple constraint (project scope, time, and cost goals) and also facilitate the entire process to meet the needs and expectations of project stakeholders</a:t>
            </a:r>
            <a:endParaRPr lang="en-US" dirty="0"/>
          </a:p>
        </p:txBody>
      </p:sp>
      <p:sp>
        <p:nvSpPr>
          <p:cNvPr id="22532" name="Footer Placeholder 5"/>
          <p:cNvSpPr>
            <a:spLocks noGrp="1"/>
          </p:cNvSpPr>
          <p:nvPr>
            <p:ph type="ftr" sz="quarter" idx="11"/>
          </p:nvPr>
        </p:nvSpPr>
        <p:spPr/>
        <p:txBody>
          <a:bodyPr/>
          <a:lstStyle/>
          <a:p>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a:t>What is Project Management? (2 of 2)</a:t>
            </a:r>
            <a:endParaRPr lang="en-US" dirty="0"/>
          </a:p>
        </p:txBody>
      </p:sp>
      <p:pic>
        <p:nvPicPr>
          <p:cNvPr id="4" name="Content Placeholder 3" descr="Image shows framework to help you understand project management. Key elements of this framework include the project stakeholders, project management knowledge areas, project management tools and techniques, and the contribution of successful projects to the enterprise."/>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838200" y="1481854"/>
            <a:ext cx="7467600" cy="3805696"/>
          </a:xfrm>
        </p:spPr>
      </p:pic>
      <p:sp>
        <p:nvSpPr>
          <p:cNvPr id="23555" name="Footer Placeholder 5"/>
          <p:cNvSpPr>
            <a:spLocks noGrp="1"/>
          </p:cNvSpPr>
          <p:nvPr>
            <p:ph type="ftr" sz="quarter" idx="11"/>
          </p:nvPr>
        </p:nvSpPr>
        <p:spPr/>
        <p:txBody>
          <a:bodyPr/>
          <a:lstStyle/>
          <a:p>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a:t>Project Stakeholders</a:t>
            </a:r>
            <a:endParaRPr lang="en-US" dirty="0"/>
          </a:p>
        </p:txBody>
      </p:sp>
      <p:sp>
        <p:nvSpPr>
          <p:cNvPr id="24579" name="Rectangle 3"/>
          <p:cNvSpPr>
            <a:spLocks noGrp="1" noChangeArrowheads="1"/>
          </p:cNvSpPr>
          <p:nvPr>
            <p:ph idx="1"/>
          </p:nvPr>
        </p:nvSpPr>
        <p:spPr/>
        <p:txBody>
          <a:bodyPr/>
          <a:lstStyle/>
          <a:p>
            <a:r>
              <a:rPr lang="en-US" dirty="0"/>
              <a:t>Stakeholders are the people involved in or affected by project activities</a:t>
            </a:r>
          </a:p>
          <a:p>
            <a:r>
              <a:rPr lang="en-US" dirty="0"/>
              <a:t>Stakeholders include</a:t>
            </a:r>
          </a:p>
          <a:p>
            <a:pPr lvl="1"/>
            <a:r>
              <a:rPr lang="en-US" dirty="0"/>
              <a:t>the project sponsor</a:t>
            </a:r>
          </a:p>
          <a:p>
            <a:pPr lvl="1"/>
            <a:r>
              <a:rPr lang="en-US" dirty="0"/>
              <a:t>banks and other financial institutions</a:t>
            </a:r>
          </a:p>
          <a:p>
            <a:pPr lvl="1"/>
            <a:r>
              <a:rPr lang="en-US" dirty="0"/>
              <a:t>the project manager</a:t>
            </a:r>
          </a:p>
          <a:p>
            <a:pPr lvl="1"/>
            <a:r>
              <a:rPr lang="en-US" dirty="0"/>
              <a:t>the project team</a:t>
            </a:r>
          </a:p>
          <a:p>
            <a:pPr lvl="1"/>
            <a:r>
              <a:rPr lang="en-US" dirty="0"/>
              <a:t>support staff</a:t>
            </a:r>
          </a:p>
          <a:p>
            <a:pPr lvl="1"/>
            <a:r>
              <a:rPr lang="en-US" dirty="0"/>
              <a:t>suppliers</a:t>
            </a:r>
          </a:p>
        </p:txBody>
      </p:sp>
      <p:sp>
        <p:nvSpPr>
          <p:cNvPr id="24580" name="Footer Placeholder 5"/>
          <p:cNvSpPr>
            <a:spLocks noGrp="1"/>
          </p:cNvSpPr>
          <p:nvPr>
            <p:ph type="ftr" sz="quarter" idx="11"/>
          </p:nvPr>
        </p:nvSpPr>
        <p:spPr/>
        <p:txBody>
          <a:bodyPr/>
          <a:lstStyle/>
          <a:p>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a:t>Project Management Knowledge Areas</a:t>
            </a:r>
            <a:endParaRPr lang="en-US" dirty="0"/>
          </a:p>
        </p:txBody>
      </p:sp>
      <p:sp>
        <p:nvSpPr>
          <p:cNvPr id="25603" name="Rectangle 3"/>
          <p:cNvSpPr>
            <a:spLocks noGrp="1" noChangeArrowheads="1"/>
          </p:cNvSpPr>
          <p:nvPr>
            <p:ph idx="1"/>
          </p:nvPr>
        </p:nvSpPr>
        <p:spPr/>
        <p:txBody>
          <a:bodyPr/>
          <a:lstStyle/>
          <a:p>
            <a:r>
              <a:rPr lang="en-US"/>
              <a:t>Knowledge areas describe the key competencies that project managers must develop</a:t>
            </a:r>
          </a:p>
          <a:p>
            <a:r>
              <a:rPr lang="en-US"/>
              <a:t>Project managers must have knowledge and skills in all 10 knowledge areas (scope, schedule, cost, quality, resource, communications, risk, procurement, stakeholder, and project integration management)</a:t>
            </a:r>
          </a:p>
          <a:p>
            <a:r>
              <a:rPr lang="en-US"/>
              <a:t>This text includes an entire chapter on each knowledge area</a:t>
            </a:r>
            <a:endParaRPr lang="en-US" dirty="0"/>
          </a:p>
        </p:txBody>
      </p:sp>
      <p:sp>
        <p:nvSpPr>
          <p:cNvPr id="25604" name="Footer Placeholder 5"/>
          <p:cNvSpPr>
            <a:spLocks noGrp="1"/>
          </p:cNvSpPr>
          <p:nvPr>
            <p:ph type="ftr" sz="quarter" idx="11"/>
          </p:nvPr>
        </p:nvSpPr>
        <p:spPr/>
        <p:txBody>
          <a:bodyPr/>
          <a:lstStyle/>
          <a:p>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dirty="0"/>
              <a:t>Project Management Tools and Techniques</a:t>
            </a:r>
          </a:p>
        </p:txBody>
      </p:sp>
      <p:sp>
        <p:nvSpPr>
          <p:cNvPr id="26627" name="Rectangle 3"/>
          <p:cNvSpPr>
            <a:spLocks noGrp="1" noChangeArrowheads="1"/>
          </p:cNvSpPr>
          <p:nvPr>
            <p:ph idx="1"/>
          </p:nvPr>
        </p:nvSpPr>
        <p:spPr/>
        <p:txBody>
          <a:bodyPr/>
          <a:lstStyle/>
          <a:p>
            <a:r>
              <a:rPr lang="en-US" dirty="0"/>
              <a:t>Project management tools and techniques assist project managers and their teams in various aspects of project management</a:t>
            </a:r>
          </a:p>
          <a:p>
            <a:r>
              <a:rPr lang="en-US" dirty="0"/>
              <a:t>Some specific ones include</a:t>
            </a:r>
          </a:p>
          <a:p>
            <a:pPr lvl="1"/>
            <a:r>
              <a:rPr lang="en-US" dirty="0"/>
              <a:t>Project charter, scope statement, and WBS (scope)</a:t>
            </a:r>
          </a:p>
          <a:p>
            <a:pPr lvl="1"/>
            <a:r>
              <a:rPr lang="en-US" dirty="0"/>
              <a:t>Gantt charts, network diagrams, critical path analysis, critical chain scheduling (time)</a:t>
            </a:r>
          </a:p>
          <a:p>
            <a:pPr lvl="1"/>
            <a:r>
              <a:rPr lang="en-US" dirty="0"/>
              <a:t>Cost estimates and earned value management (cost)</a:t>
            </a:r>
          </a:p>
          <a:p>
            <a:pPr lvl="1"/>
            <a:endParaRPr lang="en-US" dirty="0"/>
          </a:p>
          <a:p>
            <a:pPr lvl="1"/>
            <a:endParaRPr lang="en-US" dirty="0"/>
          </a:p>
        </p:txBody>
      </p:sp>
      <p:sp>
        <p:nvSpPr>
          <p:cNvPr id="26628" name="Footer Placeholder 5"/>
          <p:cNvSpPr>
            <a:spLocks noGrp="1"/>
          </p:cNvSpPr>
          <p:nvPr>
            <p:ph type="ftr" sz="quarter" idx="11"/>
          </p:nvPr>
        </p:nvSpPr>
        <p:spPr/>
        <p:txBody>
          <a:bodyPr/>
          <a:lstStyle/>
          <a:p>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dirty="0"/>
              <a:t>Project Success (1 of 2)</a:t>
            </a:r>
          </a:p>
        </p:txBody>
      </p:sp>
      <p:sp>
        <p:nvSpPr>
          <p:cNvPr id="30724" name="Content Placeholder 3"/>
          <p:cNvSpPr>
            <a:spLocks noGrp="1"/>
          </p:cNvSpPr>
          <p:nvPr>
            <p:ph idx="1"/>
          </p:nvPr>
        </p:nvSpPr>
        <p:spPr/>
        <p:txBody>
          <a:bodyPr/>
          <a:lstStyle/>
          <a:p>
            <a:r>
              <a:rPr lang="en-US"/>
              <a:t>There are several ways to define project success:</a:t>
            </a:r>
          </a:p>
          <a:p>
            <a:pPr lvl="1"/>
            <a:r>
              <a:rPr lang="en-US"/>
              <a:t>The project met scope, time, and cost goals</a:t>
            </a:r>
          </a:p>
          <a:p>
            <a:pPr lvl="1"/>
            <a:r>
              <a:rPr lang="en-US"/>
              <a:t>The project satisfied the customer/sponsor</a:t>
            </a:r>
          </a:p>
          <a:p>
            <a:pPr lvl="1"/>
            <a:r>
              <a:rPr lang="en-US"/>
              <a:t>The results of the project met its main objective, such as making or saving a certain amount of money, providing a good return on investment, or simply making the sponsors happy</a:t>
            </a:r>
            <a:endParaRPr lang="en-US" dirty="0"/>
          </a:p>
        </p:txBody>
      </p:sp>
      <p:sp>
        <p:nvSpPr>
          <p:cNvPr id="30723" name="Footer Placeholder 2"/>
          <p:cNvSpPr>
            <a:spLocks noGrp="1"/>
          </p:cNvSpPr>
          <p:nvPr>
            <p:ph type="ftr" sz="quarter" idx="11"/>
          </p:nvPr>
        </p:nvSpPr>
        <p:spPr/>
        <p:txBody>
          <a:bodyPr/>
          <a:lstStyle/>
          <a:p>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7044" name="Rectangle 4"/>
          <p:cNvSpPr>
            <a:spLocks noGrp="1" noChangeArrowheads="1"/>
          </p:cNvSpPr>
          <p:nvPr>
            <p:ph type="title"/>
          </p:nvPr>
        </p:nvSpPr>
        <p:spPr/>
        <p:txBody>
          <a:bodyPr/>
          <a:lstStyle/>
          <a:p>
            <a:r>
              <a:rPr lang="en-US" dirty="0"/>
              <a:t>Project Success (2 of 2)</a:t>
            </a:r>
          </a:p>
        </p:txBody>
      </p:sp>
      <p:graphicFrame>
        <p:nvGraphicFramePr>
          <p:cNvPr id="2" name="Table 1"/>
          <p:cNvGraphicFramePr>
            <a:graphicFrameLocks noGrp="1"/>
          </p:cNvGraphicFramePr>
          <p:nvPr>
            <p:extLst>
              <p:ext uri="{D42A27DB-BD31-4B8C-83A1-F6EECF244321}">
                <p14:modId xmlns:p14="http://schemas.microsoft.com/office/powerpoint/2010/main" val="438962132"/>
              </p:ext>
            </p:extLst>
          </p:nvPr>
        </p:nvGraphicFramePr>
        <p:xfrm>
          <a:off x="1524000" y="1397000"/>
          <a:ext cx="6096000" cy="3708400"/>
        </p:xfrm>
        <a:graphic>
          <a:graphicData uri="http://schemas.openxmlformats.org/drawingml/2006/table">
            <a:tbl>
              <a:tblPr firstRow="1" bandRow="1">
                <a:tableStyleId>{5C22544A-7EE6-4342-B048-85BDC9FD1C3A}</a:tableStyleId>
              </a:tblPr>
              <a:tblGrid>
                <a:gridCol w="3581400">
                  <a:extLst>
                    <a:ext uri="{9D8B030D-6E8A-4147-A177-3AD203B41FA5}">
                      <a16:colId xmlns:a16="http://schemas.microsoft.com/office/drawing/2014/main" val="20000"/>
                    </a:ext>
                  </a:extLst>
                </a:gridCol>
                <a:gridCol w="2514600">
                  <a:extLst>
                    <a:ext uri="{9D8B030D-6E8A-4147-A177-3AD203B41FA5}">
                      <a16:colId xmlns:a16="http://schemas.microsoft.com/office/drawing/2014/main" val="20001"/>
                    </a:ext>
                  </a:extLst>
                </a:gridCol>
              </a:tblGrid>
              <a:tr h="370840">
                <a:tc>
                  <a:txBody>
                    <a:bodyPr/>
                    <a:lstStyle/>
                    <a:p>
                      <a:r>
                        <a:rPr lang="en-US" dirty="0"/>
                        <a:t>Factors of Success</a:t>
                      </a:r>
                    </a:p>
                  </a:txBody>
                  <a:tcPr/>
                </a:tc>
                <a:tc>
                  <a:txBody>
                    <a:bodyPr/>
                    <a:lstStyle/>
                    <a:p>
                      <a:r>
                        <a:rPr lang="en-US" dirty="0"/>
                        <a:t>Points</a:t>
                      </a:r>
                    </a:p>
                  </a:txBody>
                  <a:tcPr/>
                </a:tc>
                <a:extLst>
                  <a:ext uri="{0D108BD9-81ED-4DB2-BD59-A6C34878D82A}">
                    <a16:rowId xmlns:a16="http://schemas.microsoft.com/office/drawing/2014/main" val="10000"/>
                  </a:ext>
                </a:extLst>
              </a:tr>
              <a:tr h="370840">
                <a:tc>
                  <a:txBody>
                    <a:bodyPr/>
                    <a:lstStyle/>
                    <a:p>
                      <a:r>
                        <a:rPr lang="en-US" dirty="0"/>
                        <a:t>Executive sponsorship</a:t>
                      </a:r>
                    </a:p>
                  </a:txBody>
                  <a:tcPr/>
                </a:tc>
                <a:tc>
                  <a:txBody>
                    <a:bodyPr/>
                    <a:lstStyle/>
                    <a:p>
                      <a:r>
                        <a:rPr lang="en-US" dirty="0"/>
                        <a:t>15</a:t>
                      </a:r>
                    </a:p>
                  </a:txBody>
                  <a:tcPr/>
                </a:tc>
                <a:extLst>
                  <a:ext uri="{0D108BD9-81ED-4DB2-BD59-A6C34878D82A}">
                    <a16:rowId xmlns:a16="http://schemas.microsoft.com/office/drawing/2014/main" val="10001"/>
                  </a:ext>
                </a:extLst>
              </a:tr>
              <a:tr h="370840">
                <a:tc>
                  <a:txBody>
                    <a:bodyPr/>
                    <a:lstStyle/>
                    <a:p>
                      <a:r>
                        <a:rPr lang="en-US" dirty="0"/>
                        <a:t>Emotional maturity</a:t>
                      </a:r>
                    </a:p>
                  </a:txBody>
                  <a:tcPr/>
                </a:tc>
                <a:tc>
                  <a:txBody>
                    <a:bodyPr/>
                    <a:lstStyle/>
                    <a:p>
                      <a:r>
                        <a:rPr lang="en-US" dirty="0"/>
                        <a:t>15</a:t>
                      </a:r>
                    </a:p>
                  </a:txBody>
                  <a:tcPr/>
                </a:tc>
                <a:extLst>
                  <a:ext uri="{0D108BD9-81ED-4DB2-BD59-A6C34878D82A}">
                    <a16:rowId xmlns:a16="http://schemas.microsoft.com/office/drawing/2014/main" val="10002"/>
                  </a:ext>
                </a:extLst>
              </a:tr>
              <a:tr h="370840">
                <a:tc>
                  <a:txBody>
                    <a:bodyPr/>
                    <a:lstStyle/>
                    <a:p>
                      <a:r>
                        <a:rPr lang="en-US" dirty="0"/>
                        <a:t>User involvement</a:t>
                      </a:r>
                    </a:p>
                  </a:txBody>
                  <a:tcPr/>
                </a:tc>
                <a:tc>
                  <a:txBody>
                    <a:bodyPr/>
                    <a:lstStyle/>
                    <a:p>
                      <a:r>
                        <a:rPr lang="en-US" dirty="0"/>
                        <a:t>15</a:t>
                      </a:r>
                    </a:p>
                  </a:txBody>
                  <a:tcPr/>
                </a:tc>
                <a:extLst>
                  <a:ext uri="{0D108BD9-81ED-4DB2-BD59-A6C34878D82A}">
                    <a16:rowId xmlns:a16="http://schemas.microsoft.com/office/drawing/2014/main" val="10003"/>
                  </a:ext>
                </a:extLst>
              </a:tr>
              <a:tr h="370840">
                <a:tc>
                  <a:txBody>
                    <a:bodyPr/>
                    <a:lstStyle/>
                    <a:p>
                      <a:r>
                        <a:rPr lang="en-US" dirty="0"/>
                        <a:t>Optimization</a:t>
                      </a:r>
                    </a:p>
                  </a:txBody>
                  <a:tcPr/>
                </a:tc>
                <a:tc>
                  <a:txBody>
                    <a:bodyPr/>
                    <a:lstStyle/>
                    <a:p>
                      <a:r>
                        <a:rPr lang="en-US" dirty="0"/>
                        <a:t>15</a:t>
                      </a:r>
                    </a:p>
                  </a:txBody>
                  <a:tcPr/>
                </a:tc>
                <a:extLst>
                  <a:ext uri="{0D108BD9-81ED-4DB2-BD59-A6C34878D82A}">
                    <a16:rowId xmlns:a16="http://schemas.microsoft.com/office/drawing/2014/main" val="10004"/>
                  </a:ext>
                </a:extLst>
              </a:tr>
              <a:tr h="370840">
                <a:tc>
                  <a:txBody>
                    <a:bodyPr/>
                    <a:lstStyle/>
                    <a:p>
                      <a:r>
                        <a:rPr lang="en-US" dirty="0"/>
                        <a:t>Skilled</a:t>
                      </a:r>
                      <a:r>
                        <a:rPr lang="en-US" baseline="0" dirty="0"/>
                        <a:t> resources</a:t>
                      </a:r>
                      <a:endParaRPr lang="en-US" dirty="0"/>
                    </a:p>
                  </a:txBody>
                  <a:tcPr/>
                </a:tc>
                <a:tc>
                  <a:txBody>
                    <a:bodyPr/>
                    <a:lstStyle/>
                    <a:p>
                      <a:r>
                        <a:rPr lang="en-US" dirty="0"/>
                        <a:t>10</a:t>
                      </a:r>
                    </a:p>
                  </a:txBody>
                  <a:tcPr/>
                </a:tc>
                <a:extLst>
                  <a:ext uri="{0D108BD9-81ED-4DB2-BD59-A6C34878D82A}">
                    <a16:rowId xmlns:a16="http://schemas.microsoft.com/office/drawing/2014/main" val="10005"/>
                  </a:ext>
                </a:extLst>
              </a:tr>
              <a:tr h="370840">
                <a:tc>
                  <a:txBody>
                    <a:bodyPr/>
                    <a:lstStyle/>
                    <a:p>
                      <a:r>
                        <a:rPr lang="en-US" dirty="0"/>
                        <a:t>Agile processes</a:t>
                      </a:r>
                    </a:p>
                  </a:txBody>
                  <a:tcPr/>
                </a:tc>
                <a:tc>
                  <a:txBody>
                    <a:bodyPr/>
                    <a:lstStyle/>
                    <a:p>
                      <a:r>
                        <a:rPr lang="en-US" dirty="0"/>
                        <a:t>7</a:t>
                      </a:r>
                    </a:p>
                  </a:txBody>
                  <a:tcPr/>
                </a:tc>
                <a:extLst>
                  <a:ext uri="{0D108BD9-81ED-4DB2-BD59-A6C34878D82A}">
                    <a16:rowId xmlns:a16="http://schemas.microsoft.com/office/drawing/2014/main" val="10006"/>
                  </a:ext>
                </a:extLst>
              </a:tr>
              <a:tr h="370840">
                <a:tc>
                  <a:txBody>
                    <a:bodyPr/>
                    <a:lstStyle/>
                    <a:p>
                      <a:r>
                        <a:rPr lang="en-US" dirty="0"/>
                        <a:t>Modest execution</a:t>
                      </a:r>
                    </a:p>
                  </a:txBody>
                  <a:tcPr/>
                </a:tc>
                <a:tc>
                  <a:txBody>
                    <a:bodyPr/>
                    <a:lstStyle/>
                    <a:p>
                      <a:r>
                        <a:rPr lang="en-US" dirty="0"/>
                        <a:t>6</a:t>
                      </a:r>
                    </a:p>
                  </a:txBody>
                  <a:tcPr/>
                </a:tc>
                <a:extLst>
                  <a:ext uri="{0D108BD9-81ED-4DB2-BD59-A6C34878D82A}">
                    <a16:rowId xmlns:a16="http://schemas.microsoft.com/office/drawing/2014/main" val="10007"/>
                  </a:ext>
                </a:extLst>
              </a:tr>
              <a:tr h="370840">
                <a:tc>
                  <a:txBody>
                    <a:bodyPr/>
                    <a:lstStyle/>
                    <a:p>
                      <a:r>
                        <a:rPr lang="en-US" dirty="0"/>
                        <a:t>Project</a:t>
                      </a:r>
                      <a:r>
                        <a:rPr lang="en-US" baseline="0" dirty="0"/>
                        <a:t> management expertise</a:t>
                      </a:r>
                      <a:endParaRPr lang="en-US" dirty="0"/>
                    </a:p>
                  </a:txBody>
                  <a:tcPr/>
                </a:tc>
                <a:tc>
                  <a:txBody>
                    <a:bodyPr/>
                    <a:lstStyle/>
                    <a:p>
                      <a:r>
                        <a:rPr lang="en-US" dirty="0"/>
                        <a:t>5</a:t>
                      </a:r>
                    </a:p>
                  </a:txBody>
                  <a:tcPr/>
                </a:tc>
                <a:extLst>
                  <a:ext uri="{0D108BD9-81ED-4DB2-BD59-A6C34878D82A}">
                    <a16:rowId xmlns:a16="http://schemas.microsoft.com/office/drawing/2014/main" val="10008"/>
                  </a:ext>
                </a:extLst>
              </a:tr>
              <a:tr h="370840">
                <a:tc>
                  <a:txBody>
                    <a:bodyPr/>
                    <a:lstStyle/>
                    <a:p>
                      <a:r>
                        <a:rPr lang="en-US" dirty="0"/>
                        <a:t>Clear business objectives</a:t>
                      </a:r>
                    </a:p>
                  </a:txBody>
                  <a:tcPr/>
                </a:tc>
                <a:tc>
                  <a:txBody>
                    <a:bodyPr/>
                    <a:lstStyle/>
                    <a:p>
                      <a:r>
                        <a:rPr lang="en-US" dirty="0"/>
                        <a:t>4</a:t>
                      </a:r>
                    </a:p>
                  </a:txBody>
                  <a:tcPr/>
                </a:tc>
                <a:extLst>
                  <a:ext uri="{0D108BD9-81ED-4DB2-BD59-A6C34878D82A}">
                    <a16:rowId xmlns:a16="http://schemas.microsoft.com/office/drawing/2014/main" val="10009"/>
                  </a:ext>
                </a:extLst>
              </a:tr>
            </a:tbl>
          </a:graphicData>
        </a:graphic>
      </p:graphicFrame>
      <p:sp>
        <p:nvSpPr>
          <p:cNvPr id="3" name="TextBox 2"/>
          <p:cNvSpPr txBox="1"/>
          <p:nvPr/>
        </p:nvSpPr>
        <p:spPr>
          <a:xfrm>
            <a:off x="1447800" y="5181600"/>
            <a:ext cx="6019800" cy="307777"/>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Source: The Standish Group, CHAOS Manifesto 2015 (2015)</a:t>
            </a:r>
          </a:p>
        </p:txBody>
      </p:sp>
      <p:sp>
        <p:nvSpPr>
          <p:cNvPr id="6" name="Content Placeholder 5">
            <a:extLst>
              <a:ext uri="{FF2B5EF4-FFF2-40B4-BE49-F238E27FC236}">
                <a16:creationId xmlns:a16="http://schemas.microsoft.com/office/drawing/2014/main" id="{FD883357-DA79-F346-9660-EFF88BD15243}"/>
              </a:ext>
            </a:extLst>
          </p:cNvPr>
          <p:cNvSpPr>
            <a:spLocks noGrp="1"/>
          </p:cNvSpPr>
          <p:nvPr>
            <p:ph idx="1"/>
          </p:nvPr>
        </p:nvSpPr>
        <p:spPr>
          <a:xfrm>
            <a:off x="1485900" y="5505054"/>
            <a:ext cx="5181600" cy="307975"/>
          </a:xfrm>
        </p:spPr>
        <p:txBody>
          <a:bodyPr/>
          <a:lstStyle/>
          <a:p>
            <a:pPr marL="0" indent="0">
              <a:buNone/>
            </a:pPr>
            <a:r>
              <a:rPr lang="en-US" dirty="0"/>
              <a:t>Table 1-2 What Helps Projects Succeed?</a:t>
            </a:r>
          </a:p>
        </p:txBody>
      </p:sp>
      <p:sp>
        <p:nvSpPr>
          <p:cNvPr id="31749" name="Footer Placeholder 2"/>
          <p:cNvSpPr>
            <a:spLocks noGrp="1"/>
          </p:cNvSpPr>
          <p:nvPr>
            <p:ph type="ftr" sz="quarter" idx="11"/>
          </p:nvPr>
        </p:nvSpPr>
        <p:spPr/>
        <p:txBody>
          <a:bodyPr/>
          <a:lstStyle/>
          <a:p>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r>
              <a:rPr lang="en-US"/>
              <a:t>Program and Project Portfolio Management</a:t>
            </a:r>
            <a:endParaRPr lang="en-US" dirty="0"/>
          </a:p>
        </p:txBody>
      </p:sp>
      <p:sp>
        <p:nvSpPr>
          <p:cNvPr id="89091" name="Rectangle 3"/>
          <p:cNvSpPr>
            <a:spLocks noGrp="1" noChangeArrowheads="1"/>
          </p:cNvSpPr>
          <p:nvPr>
            <p:ph idx="1"/>
          </p:nvPr>
        </p:nvSpPr>
        <p:spPr/>
        <p:txBody>
          <a:bodyPr/>
          <a:lstStyle/>
          <a:p>
            <a:r>
              <a:rPr lang="en-US"/>
              <a:t>About one-quarter of the world’s gross domestic product is spent on projects</a:t>
            </a:r>
          </a:p>
          <a:p>
            <a:r>
              <a:rPr lang="en-US"/>
              <a:t>Two important concepts that help projects meet enterprise goals:</a:t>
            </a:r>
          </a:p>
          <a:p>
            <a:pPr lvl="1"/>
            <a:r>
              <a:rPr lang="en-US"/>
              <a:t>Use of programs</a:t>
            </a:r>
          </a:p>
          <a:p>
            <a:pPr lvl="1"/>
            <a:r>
              <a:rPr lang="en-US"/>
              <a:t>Project portfolio management</a:t>
            </a:r>
            <a:endParaRPr lang="en-US" dirty="0"/>
          </a:p>
        </p:txBody>
      </p:sp>
      <p:sp>
        <p:nvSpPr>
          <p:cNvPr id="33796" name="Footer Placeholder 5"/>
          <p:cNvSpPr>
            <a:spLocks noGrp="1"/>
          </p:cNvSpPr>
          <p:nvPr>
            <p:ph type="ftr" sz="quarter" idx="11"/>
          </p:nvPr>
        </p:nvSpPr>
        <p:spPr/>
        <p:txBody>
          <a:bodyPr/>
          <a:lstStyle/>
          <a:p>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Title 5"/>
          <p:cNvSpPr>
            <a:spLocks noGrp="1"/>
          </p:cNvSpPr>
          <p:nvPr>
            <p:ph type="title"/>
          </p:nvPr>
        </p:nvSpPr>
        <p:spPr/>
        <p:txBody>
          <a:bodyPr/>
          <a:lstStyle/>
          <a:p>
            <a:r>
              <a:rPr lang="en-US"/>
              <a:t>Learning Objectives (1 of 2)</a:t>
            </a:r>
            <a:endParaRPr lang="en-US" dirty="0"/>
          </a:p>
        </p:txBody>
      </p:sp>
      <p:sp>
        <p:nvSpPr>
          <p:cNvPr id="9219" name="Content Placeholder 6"/>
          <p:cNvSpPr>
            <a:spLocks noGrp="1"/>
          </p:cNvSpPr>
          <p:nvPr>
            <p:ph idx="1"/>
          </p:nvPr>
        </p:nvSpPr>
        <p:spPr/>
        <p:txBody>
          <a:bodyPr/>
          <a:lstStyle/>
          <a:p>
            <a:r>
              <a:rPr lang="en-US"/>
              <a:t>Articulate the growing need for better project management, especially for information technology (IT) projects</a:t>
            </a:r>
          </a:p>
          <a:p>
            <a:r>
              <a:rPr lang="en-US"/>
              <a:t>Explain what a project is, provide examples of IT projects, list various attributes of projects, and describe constraints of project management</a:t>
            </a:r>
          </a:p>
          <a:p>
            <a:r>
              <a:rPr lang="en-US"/>
              <a:t>Define project management and discuss key elements of the project management framework, including project stakeholders, the project management knowledge areas, common tools and techniques, and project success</a:t>
            </a:r>
            <a:endParaRPr lang="en-US" dirty="0"/>
          </a:p>
        </p:txBody>
      </p:sp>
      <p:sp>
        <p:nvSpPr>
          <p:cNvPr id="9220" name="Footer Placeholder 7"/>
          <p:cNvSpPr>
            <a:spLocks noGrp="1"/>
          </p:cNvSpPr>
          <p:nvPr>
            <p:ph type="ftr" sz="quarter" idx="11"/>
          </p:nvPr>
        </p:nvSpPr>
        <p:spPr/>
        <p:txBody>
          <a:bodyPr/>
          <a:lstStyle/>
          <a:p>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r>
              <a:rPr lang="en-US"/>
              <a:t>Programs</a:t>
            </a:r>
            <a:endParaRPr lang="en-US" dirty="0"/>
          </a:p>
        </p:txBody>
      </p:sp>
      <p:sp>
        <p:nvSpPr>
          <p:cNvPr id="89091" name="Rectangle 3"/>
          <p:cNvSpPr>
            <a:spLocks noGrp="1" noChangeArrowheads="1"/>
          </p:cNvSpPr>
          <p:nvPr>
            <p:ph idx="1"/>
          </p:nvPr>
        </p:nvSpPr>
        <p:spPr/>
        <p:txBody>
          <a:bodyPr/>
          <a:lstStyle/>
          <a:p>
            <a:r>
              <a:rPr lang="en-US"/>
              <a:t>A program is “a group of related projects managed in a coordinated manner to obtain benefits and control not available from managing them individually” (PMBOK® Guide — Sixth Edition, 2017)</a:t>
            </a:r>
          </a:p>
          <a:p>
            <a:r>
              <a:rPr lang="en-US"/>
              <a:t>Examples of common programs in the IT field include infrastructure, applications development, and user support</a:t>
            </a:r>
          </a:p>
          <a:p>
            <a:r>
              <a:rPr lang="en-US"/>
              <a:t>A program manager provides leadership and direction for the project managers heading the projects within the program</a:t>
            </a:r>
            <a:endParaRPr lang="en-US" dirty="0"/>
          </a:p>
        </p:txBody>
      </p:sp>
      <p:sp>
        <p:nvSpPr>
          <p:cNvPr id="33796" name="Footer Placeholder 5"/>
          <p:cNvSpPr>
            <a:spLocks noGrp="1"/>
          </p:cNvSpPr>
          <p:nvPr>
            <p:ph type="ftr" sz="quarter" idx="11"/>
          </p:nvPr>
        </p:nvSpPr>
        <p:spPr/>
        <p:txBody>
          <a:bodyPr/>
          <a:lstStyle/>
          <a:p>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7571559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a:t>Project Portfolio Management (1 of 2)</a:t>
            </a:r>
            <a:endParaRPr lang="en-US" dirty="0"/>
          </a:p>
        </p:txBody>
      </p:sp>
      <p:sp>
        <p:nvSpPr>
          <p:cNvPr id="34820" name="Content Placeholder 3"/>
          <p:cNvSpPr>
            <a:spLocks noGrp="1"/>
          </p:cNvSpPr>
          <p:nvPr>
            <p:ph idx="1"/>
          </p:nvPr>
        </p:nvSpPr>
        <p:spPr/>
        <p:txBody>
          <a:bodyPr/>
          <a:lstStyle/>
          <a:p>
            <a:r>
              <a:rPr lang="en-US"/>
              <a:t>As part of project portfolio management, organizations group and manage projects and programs as a portfolio of investments that contribute to the entire enterprise’s success</a:t>
            </a:r>
          </a:p>
          <a:p>
            <a:r>
              <a:rPr lang="en-US"/>
              <a:t>Portfolio managers help their organizations make wise investment decisions by helping to select and analyze projects from a strategic perspective</a:t>
            </a:r>
          </a:p>
          <a:p>
            <a:endParaRPr lang="en-US"/>
          </a:p>
          <a:p>
            <a:endParaRPr lang="en-US" dirty="0"/>
          </a:p>
        </p:txBody>
      </p:sp>
      <p:sp>
        <p:nvSpPr>
          <p:cNvPr id="34819" name="Footer Placeholder 2"/>
          <p:cNvSpPr>
            <a:spLocks noGrp="1"/>
          </p:cNvSpPr>
          <p:nvPr>
            <p:ph type="ftr" sz="quarter" idx="11"/>
          </p:nvPr>
        </p:nvSpPr>
        <p:spPr/>
        <p:txBody>
          <a:bodyPr/>
          <a:lstStyle/>
          <a:p>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a:t>Project Portfolio Management (2 of 2)</a:t>
            </a:r>
            <a:endParaRPr lang="en-US" dirty="0"/>
          </a:p>
        </p:txBody>
      </p:sp>
      <p:pic>
        <p:nvPicPr>
          <p:cNvPr id="8" name="Content Placeholder 7" descr="Image illustrates the differences between project management and project portfolio management. The main distinction is a focus on meeting tactical or strategic goals.&#10;"/>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447800" y="762000"/>
            <a:ext cx="6248400" cy="5315274"/>
          </a:xfrm>
        </p:spPr>
      </p:pic>
      <p:sp>
        <p:nvSpPr>
          <p:cNvPr id="35843" name="Footer Placeholder 2"/>
          <p:cNvSpPr>
            <a:spLocks noGrp="1"/>
          </p:cNvSpPr>
          <p:nvPr>
            <p:ph type="ftr" sz="quarter" idx="11"/>
          </p:nvPr>
        </p:nvSpPr>
        <p:spPr/>
        <p:txBody>
          <a:bodyPr/>
          <a:lstStyle/>
          <a:p>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a:t>The Role of the Project Manager</a:t>
            </a:r>
            <a:endParaRPr lang="en-US" dirty="0"/>
          </a:p>
        </p:txBody>
      </p:sp>
      <p:sp>
        <p:nvSpPr>
          <p:cNvPr id="40964" name="Content Placeholder 3"/>
          <p:cNvSpPr>
            <a:spLocks noGrp="1"/>
          </p:cNvSpPr>
          <p:nvPr>
            <p:ph idx="1"/>
          </p:nvPr>
        </p:nvSpPr>
        <p:spPr/>
        <p:txBody>
          <a:bodyPr/>
          <a:lstStyle/>
          <a:p>
            <a:r>
              <a:rPr lang="en-US"/>
              <a:t>Project managers must work closely with the other stakeholders on a project, especially the sponsor and project team</a:t>
            </a:r>
          </a:p>
          <a:p>
            <a:r>
              <a:rPr lang="en-US"/>
              <a:t>They are also more effective if they are familiar with the 10 project management knowledge areas</a:t>
            </a:r>
          </a:p>
          <a:p>
            <a:pPr lvl="1"/>
            <a:r>
              <a:rPr lang="en-US"/>
              <a:t>And the various tools and techniques related to project management</a:t>
            </a:r>
            <a:endParaRPr lang="en-US" dirty="0"/>
          </a:p>
        </p:txBody>
      </p:sp>
      <p:sp>
        <p:nvSpPr>
          <p:cNvPr id="40963" name="Footer Placeholder 2"/>
          <p:cNvSpPr>
            <a:spLocks noGrp="1"/>
          </p:cNvSpPr>
          <p:nvPr>
            <p:ph type="ftr" sz="quarter" idx="11"/>
          </p:nvPr>
        </p:nvSpPr>
        <p:spPr/>
        <p:txBody>
          <a:bodyPr/>
          <a:lstStyle/>
          <a:p>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9241043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a:t>Project Manager Job Description</a:t>
            </a:r>
            <a:endParaRPr lang="en-US" dirty="0"/>
          </a:p>
        </p:txBody>
      </p:sp>
      <p:sp>
        <p:nvSpPr>
          <p:cNvPr id="40964" name="Content Placeholder 3"/>
          <p:cNvSpPr>
            <a:spLocks noGrp="1"/>
          </p:cNvSpPr>
          <p:nvPr>
            <p:ph idx="1"/>
          </p:nvPr>
        </p:nvSpPr>
        <p:spPr/>
        <p:txBody>
          <a:bodyPr/>
          <a:lstStyle/>
          <a:p>
            <a:r>
              <a:rPr lang="en-US"/>
              <a:t>Job descriptions vary, but most include responsibilities like planning, scheduling, coordinating, and working with people to achieve project goals</a:t>
            </a:r>
          </a:p>
          <a:p>
            <a:r>
              <a:rPr lang="en-US"/>
              <a:t>Project management is a skill needed in every major IT field, from database administrator to network specialist to technical writer</a:t>
            </a:r>
            <a:endParaRPr lang="en-US" dirty="0"/>
          </a:p>
        </p:txBody>
      </p:sp>
      <p:sp>
        <p:nvSpPr>
          <p:cNvPr id="40963" name="Footer Placeholder 2"/>
          <p:cNvSpPr>
            <a:spLocks noGrp="1"/>
          </p:cNvSpPr>
          <p:nvPr>
            <p:ph type="ftr" sz="quarter" idx="11"/>
          </p:nvPr>
        </p:nvSpPr>
        <p:spPr/>
        <p:txBody>
          <a:bodyPr/>
          <a:lstStyle/>
          <a:p>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dirty="0"/>
              <a:t>Suggested Skills for Project Managers</a:t>
            </a:r>
          </a:p>
        </p:txBody>
      </p:sp>
      <p:sp>
        <p:nvSpPr>
          <p:cNvPr id="41987" name="Rectangle 3"/>
          <p:cNvSpPr>
            <a:spLocks noGrp="1" noChangeArrowheads="1"/>
          </p:cNvSpPr>
          <p:nvPr>
            <p:ph idx="1"/>
          </p:nvPr>
        </p:nvSpPr>
        <p:spPr/>
        <p:txBody>
          <a:bodyPr/>
          <a:lstStyle/>
          <a:p>
            <a:r>
              <a:rPr lang="en-US"/>
              <a:t>The Project Management Body of Knowledge</a:t>
            </a:r>
          </a:p>
          <a:p>
            <a:r>
              <a:rPr lang="en-US"/>
              <a:t>Application area knowledge, standards, and regulations</a:t>
            </a:r>
          </a:p>
          <a:p>
            <a:r>
              <a:rPr lang="en-US"/>
              <a:t>Project environment knowledge</a:t>
            </a:r>
          </a:p>
          <a:p>
            <a:r>
              <a:rPr lang="en-US"/>
              <a:t>General management knowledge and skills</a:t>
            </a:r>
          </a:p>
          <a:p>
            <a:r>
              <a:rPr lang="en-US"/>
              <a:t>Soft skills or human relations skills</a:t>
            </a:r>
          </a:p>
          <a:p>
            <a:endParaRPr lang="en-US" dirty="0"/>
          </a:p>
        </p:txBody>
      </p:sp>
      <p:sp>
        <p:nvSpPr>
          <p:cNvPr id="41988" name="Footer Placeholder 5"/>
          <p:cNvSpPr>
            <a:spLocks noGrp="1"/>
          </p:cNvSpPr>
          <p:nvPr>
            <p:ph type="ftr" sz="quarter" idx="11"/>
          </p:nvPr>
        </p:nvSpPr>
        <p:spPr/>
        <p:txBody>
          <a:bodyPr/>
          <a:lstStyle/>
          <a:p>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PMI Talent Triangle® and the Importance of Leadership Skills*</a:t>
            </a:r>
            <a:endParaRPr lang="en-US" dirty="0"/>
          </a:p>
        </p:txBody>
      </p:sp>
      <p:sp>
        <p:nvSpPr>
          <p:cNvPr id="44036" name="Content Placeholder 6"/>
          <p:cNvSpPr>
            <a:spLocks noGrp="1"/>
          </p:cNvSpPr>
          <p:nvPr>
            <p:ph idx="1"/>
          </p:nvPr>
        </p:nvSpPr>
        <p:spPr/>
        <p:txBody>
          <a:bodyPr/>
          <a:lstStyle/>
          <a:p>
            <a:r>
              <a:rPr lang="en-US" dirty="0"/>
              <a:t>The talent triangle includes:</a:t>
            </a:r>
          </a:p>
          <a:p>
            <a:pPr lvl="1"/>
            <a:r>
              <a:rPr lang="en-US" dirty="0"/>
              <a:t>Technical project management skills</a:t>
            </a:r>
          </a:p>
          <a:p>
            <a:pPr lvl="1"/>
            <a:r>
              <a:rPr lang="en-US" dirty="0"/>
              <a:t>Strategic and business management skills</a:t>
            </a:r>
          </a:p>
          <a:p>
            <a:pPr lvl="1"/>
            <a:r>
              <a:rPr lang="en-US" dirty="0"/>
              <a:t>Leadership skills</a:t>
            </a:r>
          </a:p>
        </p:txBody>
      </p:sp>
      <p:sp>
        <p:nvSpPr>
          <p:cNvPr id="44035" name="Footer Placeholder 2"/>
          <p:cNvSpPr>
            <a:spLocks noGrp="1"/>
          </p:cNvSpPr>
          <p:nvPr>
            <p:ph type="ftr" sz="quarter" idx="11"/>
          </p:nvPr>
        </p:nvSpPr>
        <p:spPr/>
        <p:txBody>
          <a:bodyPr/>
          <a:lstStyle/>
          <a:p>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E55EC0-EC76-4ECE-A625-1323F5BDAF42}"/>
              </a:ext>
            </a:extLst>
          </p:cNvPr>
          <p:cNvSpPr>
            <a:spLocks noGrp="1"/>
          </p:cNvSpPr>
          <p:nvPr>
            <p:ph type="title"/>
          </p:nvPr>
        </p:nvSpPr>
        <p:spPr/>
        <p:txBody>
          <a:bodyPr/>
          <a:lstStyle/>
          <a:p>
            <a:r>
              <a:rPr lang="en-US" dirty="0"/>
              <a:t>2014 Ten Hottest IT Skills</a:t>
            </a:r>
          </a:p>
        </p:txBody>
      </p:sp>
      <p:sp>
        <p:nvSpPr>
          <p:cNvPr id="4" name="Footer Placeholder 3">
            <a:extLst>
              <a:ext uri="{FF2B5EF4-FFF2-40B4-BE49-F238E27FC236}">
                <a16:creationId xmlns:a16="http://schemas.microsoft.com/office/drawing/2014/main" id="{7D92EDAB-8BAC-451A-91B6-4DDC78B80268}"/>
              </a:ext>
            </a:extLst>
          </p:cNvPr>
          <p:cNvSpPr>
            <a:spLocks noGrp="1"/>
          </p:cNvSpPr>
          <p:nvPr>
            <p:ph type="ftr" sz="quarter" idx="11"/>
          </p:nvPr>
        </p:nvSpPr>
        <p:spPr/>
        <p:txBody>
          <a:bodyPr/>
          <a:lstStyle/>
          <a:p>
            <a:pPr>
              <a:defRPr/>
            </a:pPr>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6" name="Content Placeholder 2">
            <a:extLst>
              <a:ext uri="{FF2B5EF4-FFF2-40B4-BE49-F238E27FC236}">
                <a16:creationId xmlns:a16="http://schemas.microsoft.com/office/drawing/2014/main" id="{75ED7DD3-5F43-44F3-90AA-D7FF2ACFC84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34622" y="1828800"/>
            <a:ext cx="8441943" cy="3733800"/>
          </a:xfrm>
        </p:spPr>
      </p:pic>
      <p:sp>
        <p:nvSpPr>
          <p:cNvPr id="5" name="Rectangle 19">
            <a:extLst>
              <a:ext uri="{FF2B5EF4-FFF2-40B4-BE49-F238E27FC236}">
                <a16:creationId xmlns:a16="http://schemas.microsoft.com/office/drawing/2014/main" id="{A60E6C1E-049D-457D-926F-DC2ECB94C1D6}"/>
              </a:ext>
            </a:extLst>
          </p:cNvPr>
          <p:cNvSpPr/>
          <p:nvPr/>
        </p:nvSpPr>
        <p:spPr>
          <a:xfrm>
            <a:off x="216380" y="2438400"/>
            <a:ext cx="8878426" cy="307605"/>
          </a:xfrm>
          <a:prstGeom prst="rect">
            <a:avLst/>
          </a:prstGeom>
          <a:solidFill>
            <a:schemeClr val="accent6">
              <a:lumMod val="60000"/>
              <a:lumOff val="40000"/>
              <a:alpha val="2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65524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61777A-33E1-4B75-838D-1129BE4C58FE}"/>
              </a:ext>
            </a:extLst>
          </p:cNvPr>
          <p:cNvSpPr>
            <a:spLocks noGrp="1"/>
          </p:cNvSpPr>
          <p:nvPr>
            <p:ph type="title"/>
          </p:nvPr>
        </p:nvSpPr>
        <p:spPr/>
        <p:txBody>
          <a:bodyPr/>
          <a:lstStyle/>
          <a:p>
            <a:r>
              <a:rPr lang="en-US" dirty="0"/>
              <a:t>2015 Ten Hottest IT Skills</a:t>
            </a:r>
          </a:p>
        </p:txBody>
      </p:sp>
      <p:sp>
        <p:nvSpPr>
          <p:cNvPr id="3" name="Content Placeholder 2">
            <a:extLst>
              <a:ext uri="{FF2B5EF4-FFF2-40B4-BE49-F238E27FC236}">
                <a16:creationId xmlns:a16="http://schemas.microsoft.com/office/drawing/2014/main" id="{23D03083-36F6-46B2-B5F6-391B037042DE}"/>
              </a:ext>
            </a:extLst>
          </p:cNvPr>
          <p:cNvSpPr>
            <a:spLocks noGrp="1"/>
          </p:cNvSpPr>
          <p:nvPr>
            <p:ph idx="1"/>
          </p:nvPr>
        </p:nvSpPr>
        <p:spPr/>
        <p:txBody>
          <a:bodyPr/>
          <a:lstStyle/>
          <a:p>
            <a:pPr lvl="0"/>
            <a:r>
              <a:rPr lang="en-US" sz="2000" dirty="0"/>
              <a:t>Programming /  Application Development</a:t>
            </a:r>
          </a:p>
          <a:p>
            <a:pPr lvl="0"/>
            <a:r>
              <a:rPr lang="en-US" sz="2000" dirty="0"/>
              <a:t>Project Management</a:t>
            </a:r>
          </a:p>
          <a:p>
            <a:pPr lvl="0"/>
            <a:r>
              <a:rPr lang="en-US" sz="2000" dirty="0"/>
              <a:t>Help Desk / Technical Support</a:t>
            </a:r>
          </a:p>
          <a:p>
            <a:pPr lvl="0"/>
            <a:r>
              <a:rPr lang="en-US" sz="2000" dirty="0"/>
              <a:t>Security / Compliance Governance</a:t>
            </a:r>
          </a:p>
          <a:p>
            <a:pPr lvl="0"/>
            <a:r>
              <a:rPr lang="en-US" sz="2000" dirty="0"/>
              <a:t>Web Development</a:t>
            </a:r>
          </a:p>
          <a:p>
            <a:pPr lvl="0"/>
            <a:r>
              <a:rPr lang="en-US" sz="2000" dirty="0"/>
              <a:t>Database Administration</a:t>
            </a:r>
          </a:p>
          <a:p>
            <a:pPr lvl="0"/>
            <a:r>
              <a:rPr lang="en-US" sz="2000" dirty="0"/>
              <a:t>Business Intelligence / Analytics</a:t>
            </a:r>
          </a:p>
          <a:p>
            <a:pPr lvl="0"/>
            <a:r>
              <a:rPr lang="en-US" sz="2000" dirty="0"/>
              <a:t>Mobile Applications and Device Management</a:t>
            </a:r>
          </a:p>
          <a:p>
            <a:pPr lvl="0"/>
            <a:r>
              <a:rPr lang="en-US" sz="2000" dirty="0"/>
              <a:t>Networking</a:t>
            </a:r>
          </a:p>
          <a:p>
            <a:pPr lvl="0"/>
            <a:r>
              <a:rPr lang="en-US" sz="2000" dirty="0"/>
              <a:t>Big Data</a:t>
            </a:r>
          </a:p>
          <a:p>
            <a:endParaRPr lang="en-US" dirty="0"/>
          </a:p>
        </p:txBody>
      </p:sp>
      <p:sp>
        <p:nvSpPr>
          <p:cNvPr id="4" name="Footer Placeholder 3">
            <a:extLst>
              <a:ext uri="{FF2B5EF4-FFF2-40B4-BE49-F238E27FC236}">
                <a16:creationId xmlns:a16="http://schemas.microsoft.com/office/drawing/2014/main" id="{19FD574B-4067-4499-A7CA-502C836AC83F}"/>
              </a:ext>
            </a:extLst>
          </p:cNvPr>
          <p:cNvSpPr>
            <a:spLocks noGrp="1"/>
          </p:cNvSpPr>
          <p:nvPr>
            <p:ph type="ftr" sz="quarter" idx="11"/>
          </p:nvPr>
        </p:nvSpPr>
        <p:spPr/>
        <p:txBody>
          <a:bodyPr/>
          <a:lstStyle/>
          <a:p>
            <a:pPr>
              <a:defRPr/>
            </a:pPr>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sp>
        <p:nvSpPr>
          <p:cNvPr id="5" name="Rectangle 19">
            <a:extLst>
              <a:ext uri="{FF2B5EF4-FFF2-40B4-BE49-F238E27FC236}">
                <a16:creationId xmlns:a16="http://schemas.microsoft.com/office/drawing/2014/main" id="{C8B49D4D-3861-4D71-A378-8783565DA7FF}"/>
              </a:ext>
            </a:extLst>
          </p:cNvPr>
          <p:cNvSpPr/>
          <p:nvPr/>
        </p:nvSpPr>
        <p:spPr>
          <a:xfrm>
            <a:off x="381000" y="2133600"/>
            <a:ext cx="3941031" cy="365125"/>
          </a:xfrm>
          <a:prstGeom prst="rect">
            <a:avLst/>
          </a:prstGeom>
          <a:solidFill>
            <a:schemeClr val="accent1">
              <a:alpha val="2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92396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BDF1A7-2717-45BE-AD21-33173AD6833D}"/>
              </a:ext>
            </a:extLst>
          </p:cNvPr>
          <p:cNvSpPr>
            <a:spLocks noGrp="1"/>
          </p:cNvSpPr>
          <p:nvPr>
            <p:ph type="title"/>
          </p:nvPr>
        </p:nvSpPr>
        <p:spPr/>
        <p:txBody>
          <a:bodyPr/>
          <a:lstStyle/>
          <a:p>
            <a:r>
              <a:rPr lang="en-US" dirty="0"/>
              <a:t>2016 Ten Hottest IT Skills</a:t>
            </a:r>
          </a:p>
        </p:txBody>
      </p:sp>
      <p:sp>
        <p:nvSpPr>
          <p:cNvPr id="3" name="Content Placeholder 2">
            <a:extLst>
              <a:ext uri="{FF2B5EF4-FFF2-40B4-BE49-F238E27FC236}">
                <a16:creationId xmlns:a16="http://schemas.microsoft.com/office/drawing/2014/main" id="{A6F9EF3F-2F7D-4982-83CB-F2A2EE57D22B}"/>
              </a:ext>
            </a:extLst>
          </p:cNvPr>
          <p:cNvSpPr>
            <a:spLocks noGrp="1"/>
          </p:cNvSpPr>
          <p:nvPr>
            <p:ph idx="1"/>
          </p:nvPr>
        </p:nvSpPr>
        <p:spPr/>
        <p:txBody>
          <a:bodyPr/>
          <a:lstStyle/>
          <a:p>
            <a:r>
              <a:rPr lang="en-US" sz="2000" dirty="0"/>
              <a:t>Security engineers</a:t>
            </a:r>
          </a:p>
          <a:p>
            <a:r>
              <a:rPr lang="en-US" sz="2000" dirty="0"/>
              <a:t>Mobile engineers</a:t>
            </a:r>
          </a:p>
          <a:p>
            <a:r>
              <a:rPr lang="en-US" sz="2000" dirty="0"/>
              <a:t>UI/UX developers</a:t>
            </a:r>
          </a:p>
          <a:p>
            <a:r>
              <a:rPr lang="en-US" sz="2000" dirty="0"/>
              <a:t>Full-Stack web developers</a:t>
            </a:r>
          </a:p>
          <a:p>
            <a:r>
              <a:rPr lang="en-US" sz="2000" dirty="0"/>
              <a:t>Network engineers</a:t>
            </a:r>
          </a:p>
          <a:p>
            <a:r>
              <a:rPr lang="en-US" sz="2000" dirty="0"/>
              <a:t>Business analysts</a:t>
            </a:r>
          </a:p>
          <a:p>
            <a:r>
              <a:rPr lang="en-US" sz="2000" dirty="0"/>
              <a:t>IT project managers</a:t>
            </a:r>
          </a:p>
          <a:p>
            <a:r>
              <a:rPr lang="en-US" sz="2000" dirty="0"/>
              <a:t>Cloud architects</a:t>
            </a:r>
          </a:p>
          <a:p>
            <a:r>
              <a:rPr lang="en-US" sz="2000" dirty="0"/>
              <a:t>Data Scientists</a:t>
            </a:r>
          </a:p>
          <a:p>
            <a:r>
              <a:rPr lang="en-US" sz="2000" dirty="0"/>
              <a:t>Help desk and technical support</a:t>
            </a:r>
            <a:endParaRPr lang="en-US" dirty="0"/>
          </a:p>
          <a:p>
            <a:endParaRPr lang="en-US" dirty="0"/>
          </a:p>
        </p:txBody>
      </p:sp>
      <p:sp>
        <p:nvSpPr>
          <p:cNvPr id="4" name="Footer Placeholder 3">
            <a:extLst>
              <a:ext uri="{FF2B5EF4-FFF2-40B4-BE49-F238E27FC236}">
                <a16:creationId xmlns:a16="http://schemas.microsoft.com/office/drawing/2014/main" id="{94ABC44E-D6C3-4AF8-9FA6-8C2BF182D55B}"/>
              </a:ext>
            </a:extLst>
          </p:cNvPr>
          <p:cNvSpPr>
            <a:spLocks noGrp="1"/>
          </p:cNvSpPr>
          <p:nvPr>
            <p:ph type="ftr" sz="quarter" idx="11"/>
          </p:nvPr>
        </p:nvSpPr>
        <p:spPr/>
        <p:txBody>
          <a:bodyPr/>
          <a:lstStyle/>
          <a:p>
            <a:pPr>
              <a:defRPr/>
            </a:pPr>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sp>
        <p:nvSpPr>
          <p:cNvPr id="5" name="Rectangle 19">
            <a:extLst>
              <a:ext uri="{FF2B5EF4-FFF2-40B4-BE49-F238E27FC236}">
                <a16:creationId xmlns:a16="http://schemas.microsoft.com/office/drawing/2014/main" id="{04A55A8B-CCB8-43D1-89FF-A369C991753F}"/>
              </a:ext>
            </a:extLst>
          </p:cNvPr>
          <p:cNvSpPr/>
          <p:nvPr/>
        </p:nvSpPr>
        <p:spPr>
          <a:xfrm>
            <a:off x="457200" y="3999994"/>
            <a:ext cx="3712431" cy="447489"/>
          </a:xfrm>
          <a:prstGeom prst="rect">
            <a:avLst/>
          </a:prstGeom>
          <a:solidFill>
            <a:schemeClr val="accent1">
              <a:alpha val="2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71493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t>Learning Objectives (2 of 2)</a:t>
            </a:r>
            <a:endParaRPr lang="en-US" dirty="0"/>
          </a:p>
        </p:txBody>
      </p:sp>
      <p:sp>
        <p:nvSpPr>
          <p:cNvPr id="38915" name="Rectangle 3"/>
          <p:cNvSpPr>
            <a:spLocks noGrp="1" noChangeArrowheads="1"/>
          </p:cNvSpPr>
          <p:nvPr>
            <p:ph idx="1"/>
          </p:nvPr>
        </p:nvSpPr>
        <p:spPr/>
        <p:txBody>
          <a:bodyPr/>
          <a:lstStyle/>
          <a:p>
            <a:r>
              <a:rPr lang="en-US"/>
              <a:t>Discuss the relationship between project, program, and portfolio management and the contributions each makes to enterprise success </a:t>
            </a:r>
          </a:p>
          <a:p>
            <a:r>
              <a:rPr lang="en-US"/>
              <a:t>Summarize the role of project managers by describing what they do, what skills they need, the talent triangle, and career opportunities for IT project managers</a:t>
            </a:r>
          </a:p>
          <a:p>
            <a:r>
              <a:rPr lang="en-US"/>
              <a:t>Recall key aspects of the project management profession, including important components of its history, the role of professional organizations like the Project Management Institute (PMI), the importance of certification and ethics, and the advancement of project management software</a:t>
            </a:r>
            <a:endParaRPr lang="en-US" dirty="0"/>
          </a:p>
        </p:txBody>
      </p:sp>
      <p:sp>
        <p:nvSpPr>
          <p:cNvPr id="10244" name="Footer Placeholder 5"/>
          <p:cNvSpPr>
            <a:spLocks noGrp="1"/>
          </p:cNvSpPr>
          <p:nvPr>
            <p:ph type="ftr" sz="quarter" idx="11"/>
          </p:nvPr>
        </p:nvSpPr>
        <p:spPr/>
        <p:txBody>
          <a:bodyPr/>
          <a:lstStyle/>
          <a:p>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dirty="0"/>
              <a:t>2017 Ten Hottest IT Skills</a:t>
            </a:r>
          </a:p>
        </p:txBody>
      </p:sp>
      <p:graphicFrame>
        <p:nvGraphicFramePr>
          <p:cNvPr id="2" name="Table 1"/>
          <p:cNvGraphicFramePr>
            <a:graphicFrameLocks noGrp="1"/>
          </p:cNvGraphicFramePr>
          <p:nvPr/>
        </p:nvGraphicFramePr>
        <p:xfrm>
          <a:off x="1524000" y="1397000"/>
          <a:ext cx="6096000" cy="3708400"/>
        </p:xfrm>
        <a:graphic>
          <a:graphicData uri="http://schemas.openxmlformats.org/drawingml/2006/table">
            <a:tbl>
              <a:tblPr firstRow="1" bandRow="1">
                <a:tableStyleId>{5C22544A-7EE6-4342-B048-85BDC9FD1C3A}</a:tableStyleId>
              </a:tblPr>
              <a:tblGrid>
                <a:gridCol w="762000">
                  <a:extLst>
                    <a:ext uri="{9D8B030D-6E8A-4147-A177-3AD203B41FA5}">
                      <a16:colId xmlns:a16="http://schemas.microsoft.com/office/drawing/2014/main" val="20000"/>
                    </a:ext>
                  </a:extLst>
                </a:gridCol>
                <a:gridCol w="5334000">
                  <a:extLst>
                    <a:ext uri="{9D8B030D-6E8A-4147-A177-3AD203B41FA5}">
                      <a16:colId xmlns:a16="http://schemas.microsoft.com/office/drawing/2014/main" val="20001"/>
                    </a:ext>
                  </a:extLst>
                </a:gridCol>
              </a:tblGrid>
              <a:tr h="370840">
                <a:tc>
                  <a:txBody>
                    <a:bodyPr/>
                    <a:lstStyle/>
                    <a:p>
                      <a:r>
                        <a:rPr lang="en-US" b="0" dirty="0">
                          <a:solidFill>
                            <a:schemeClr val="tx1"/>
                          </a:solidFill>
                        </a:rPr>
                        <a:t>1.</a:t>
                      </a:r>
                    </a:p>
                  </a:txBody>
                  <a:tcPr>
                    <a:solidFill>
                      <a:schemeClr val="bg1">
                        <a:lumMod val="95000"/>
                      </a:schemeClr>
                    </a:solidFill>
                  </a:tcPr>
                </a:tc>
                <a:tc>
                  <a:txBody>
                    <a:bodyPr/>
                    <a:lstStyle/>
                    <a:p>
                      <a:r>
                        <a:rPr lang="en-US" b="0" dirty="0">
                          <a:solidFill>
                            <a:schemeClr val="tx1"/>
                          </a:solidFill>
                        </a:rPr>
                        <a:t>Full-stack software development</a:t>
                      </a:r>
                    </a:p>
                  </a:txBody>
                  <a:tcPr>
                    <a:solidFill>
                      <a:schemeClr val="bg1">
                        <a:lumMod val="95000"/>
                      </a:schemeClr>
                    </a:solidFill>
                  </a:tcPr>
                </a:tc>
                <a:extLst>
                  <a:ext uri="{0D108BD9-81ED-4DB2-BD59-A6C34878D82A}">
                    <a16:rowId xmlns:a16="http://schemas.microsoft.com/office/drawing/2014/main" val="10000"/>
                  </a:ext>
                </a:extLst>
              </a:tr>
              <a:tr h="370840">
                <a:tc>
                  <a:txBody>
                    <a:bodyPr/>
                    <a:lstStyle/>
                    <a:p>
                      <a:r>
                        <a:rPr lang="en-US" dirty="0"/>
                        <a:t>2.</a:t>
                      </a:r>
                    </a:p>
                  </a:txBody>
                  <a:tcPr/>
                </a:tc>
                <a:tc>
                  <a:txBody>
                    <a:bodyPr/>
                    <a:lstStyle/>
                    <a:p>
                      <a:r>
                        <a:rPr lang="en-US" dirty="0"/>
                        <a:t>Project management</a:t>
                      </a:r>
                    </a:p>
                  </a:txBody>
                  <a:tcPr/>
                </a:tc>
                <a:extLst>
                  <a:ext uri="{0D108BD9-81ED-4DB2-BD59-A6C34878D82A}">
                    <a16:rowId xmlns:a16="http://schemas.microsoft.com/office/drawing/2014/main" val="10001"/>
                  </a:ext>
                </a:extLst>
              </a:tr>
              <a:tr h="370840">
                <a:tc>
                  <a:txBody>
                    <a:bodyPr/>
                    <a:lstStyle/>
                    <a:p>
                      <a:r>
                        <a:rPr lang="en-US" dirty="0"/>
                        <a:t>3.</a:t>
                      </a:r>
                    </a:p>
                  </a:txBody>
                  <a:tcPr/>
                </a:tc>
                <a:tc>
                  <a:txBody>
                    <a:bodyPr/>
                    <a:lstStyle/>
                    <a:p>
                      <a:r>
                        <a:rPr lang="en-US" dirty="0"/>
                        <a:t>Cyber-security</a:t>
                      </a:r>
                    </a:p>
                  </a:txBody>
                  <a:tcPr/>
                </a:tc>
                <a:extLst>
                  <a:ext uri="{0D108BD9-81ED-4DB2-BD59-A6C34878D82A}">
                    <a16:rowId xmlns:a16="http://schemas.microsoft.com/office/drawing/2014/main" val="10002"/>
                  </a:ext>
                </a:extLst>
              </a:tr>
              <a:tr h="370840">
                <a:tc>
                  <a:txBody>
                    <a:bodyPr/>
                    <a:lstStyle/>
                    <a:p>
                      <a:r>
                        <a:rPr lang="en-US" dirty="0"/>
                        <a:t>4.</a:t>
                      </a:r>
                    </a:p>
                  </a:txBody>
                  <a:tcPr/>
                </a:tc>
                <a:tc>
                  <a:txBody>
                    <a:bodyPr/>
                    <a:lstStyle/>
                    <a:p>
                      <a:r>
                        <a:rPr lang="en-US" dirty="0"/>
                        <a:t>Networking</a:t>
                      </a:r>
                    </a:p>
                  </a:txBody>
                  <a:tcPr>
                    <a:lnB w="12700" cmpd="sng">
                      <a:noFill/>
                    </a:lnB>
                  </a:tcPr>
                </a:tc>
                <a:extLst>
                  <a:ext uri="{0D108BD9-81ED-4DB2-BD59-A6C34878D82A}">
                    <a16:rowId xmlns:a16="http://schemas.microsoft.com/office/drawing/2014/main" val="10003"/>
                  </a:ext>
                </a:extLst>
              </a:tr>
              <a:tr h="370840">
                <a:tc>
                  <a:txBody>
                    <a:bodyPr/>
                    <a:lstStyle/>
                    <a:p>
                      <a:r>
                        <a:rPr lang="en-US" dirty="0"/>
                        <a:t>5.</a:t>
                      </a:r>
                    </a:p>
                  </a:txBody>
                  <a:tcPr>
                    <a:lnR w="12700" cmpd="sng">
                      <a:noFill/>
                    </a:lnR>
                  </a:tcPr>
                </a:tc>
                <a:tc>
                  <a:txBody>
                    <a:bodyPr/>
                    <a:lstStyle/>
                    <a:p>
                      <a:r>
                        <a:rPr lang="en-US" dirty="0"/>
                        <a:t>User experience/user interface (UX/UI) design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370840">
                <a:tc>
                  <a:txBody>
                    <a:bodyPr/>
                    <a:lstStyle/>
                    <a:p>
                      <a:r>
                        <a:rPr lang="en-US" dirty="0"/>
                        <a:t>6.</a:t>
                      </a:r>
                    </a:p>
                  </a:txBody>
                  <a:tcPr/>
                </a:tc>
                <a:tc>
                  <a:txBody>
                    <a:bodyPr/>
                    <a:lstStyle/>
                    <a:p>
                      <a:r>
                        <a:rPr lang="en-US" dirty="0"/>
                        <a:t>Quality assurance (QA)/testing</a:t>
                      </a:r>
                    </a:p>
                  </a:txBody>
                  <a:tcPr>
                    <a:lnT w="12700" cmpd="sng">
                      <a:noFill/>
                    </a:lnT>
                  </a:tcPr>
                </a:tc>
                <a:extLst>
                  <a:ext uri="{0D108BD9-81ED-4DB2-BD59-A6C34878D82A}">
                    <a16:rowId xmlns:a16="http://schemas.microsoft.com/office/drawing/2014/main" val="10005"/>
                  </a:ext>
                </a:extLst>
              </a:tr>
              <a:tr h="370840">
                <a:tc>
                  <a:txBody>
                    <a:bodyPr/>
                    <a:lstStyle/>
                    <a:p>
                      <a:r>
                        <a:rPr lang="en-US" dirty="0"/>
                        <a:t>7.</a:t>
                      </a:r>
                    </a:p>
                  </a:txBody>
                  <a:tcPr/>
                </a:tc>
                <a:tc>
                  <a:txBody>
                    <a:bodyPr/>
                    <a:lstStyle/>
                    <a:p>
                      <a:r>
                        <a:rPr lang="en-US" dirty="0"/>
                        <a:t>Cloud engineering</a:t>
                      </a:r>
                    </a:p>
                  </a:txBody>
                  <a:tcPr/>
                </a:tc>
                <a:extLst>
                  <a:ext uri="{0D108BD9-81ED-4DB2-BD59-A6C34878D82A}">
                    <a16:rowId xmlns:a16="http://schemas.microsoft.com/office/drawing/2014/main" val="10006"/>
                  </a:ext>
                </a:extLst>
              </a:tr>
              <a:tr h="370840">
                <a:tc>
                  <a:txBody>
                    <a:bodyPr/>
                    <a:lstStyle/>
                    <a:p>
                      <a:r>
                        <a:rPr lang="en-US" dirty="0"/>
                        <a:t>8.</a:t>
                      </a:r>
                    </a:p>
                  </a:txBody>
                  <a:tcPr/>
                </a:tc>
                <a:tc>
                  <a:txBody>
                    <a:bodyPr/>
                    <a:lstStyle/>
                    <a:p>
                      <a:r>
                        <a:rPr lang="en-US" dirty="0"/>
                        <a:t>Big data</a:t>
                      </a:r>
                    </a:p>
                  </a:txBody>
                  <a:tcPr/>
                </a:tc>
                <a:extLst>
                  <a:ext uri="{0D108BD9-81ED-4DB2-BD59-A6C34878D82A}">
                    <a16:rowId xmlns:a16="http://schemas.microsoft.com/office/drawing/2014/main" val="10007"/>
                  </a:ext>
                </a:extLst>
              </a:tr>
              <a:tr h="370840">
                <a:tc>
                  <a:txBody>
                    <a:bodyPr/>
                    <a:lstStyle/>
                    <a:p>
                      <a:r>
                        <a:rPr lang="en-US" dirty="0"/>
                        <a:t>9.</a:t>
                      </a:r>
                    </a:p>
                  </a:txBody>
                  <a:tcPr/>
                </a:tc>
                <a:tc>
                  <a:txBody>
                    <a:bodyPr/>
                    <a:lstStyle/>
                    <a:p>
                      <a:r>
                        <a:rPr lang="en-US" dirty="0"/>
                        <a:t>Machine learning/artificial</a:t>
                      </a:r>
                      <a:r>
                        <a:rPr lang="en-US" baseline="0" dirty="0"/>
                        <a:t> intelligence</a:t>
                      </a:r>
                      <a:endParaRPr lang="en-US" dirty="0"/>
                    </a:p>
                  </a:txBody>
                  <a:tcPr/>
                </a:tc>
                <a:extLst>
                  <a:ext uri="{0D108BD9-81ED-4DB2-BD59-A6C34878D82A}">
                    <a16:rowId xmlns:a16="http://schemas.microsoft.com/office/drawing/2014/main" val="10008"/>
                  </a:ext>
                </a:extLst>
              </a:tr>
              <a:tr h="370840">
                <a:tc>
                  <a:txBody>
                    <a:bodyPr/>
                    <a:lstStyle/>
                    <a:p>
                      <a:r>
                        <a:rPr lang="en-US" dirty="0"/>
                        <a:t>10.</a:t>
                      </a:r>
                    </a:p>
                  </a:txBody>
                  <a:tcPr/>
                </a:tc>
                <a:tc>
                  <a:txBody>
                    <a:bodyPr/>
                    <a:lstStyle/>
                    <a:p>
                      <a:r>
                        <a:rPr lang="en-US" dirty="0"/>
                        <a:t>DevOps</a:t>
                      </a:r>
                    </a:p>
                  </a:txBody>
                  <a:tcPr/>
                </a:tc>
                <a:extLst>
                  <a:ext uri="{0D108BD9-81ED-4DB2-BD59-A6C34878D82A}">
                    <a16:rowId xmlns:a16="http://schemas.microsoft.com/office/drawing/2014/main" val="10009"/>
                  </a:ext>
                </a:extLst>
              </a:tr>
            </a:tbl>
          </a:graphicData>
        </a:graphic>
      </p:graphicFrame>
      <p:sp>
        <p:nvSpPr>
          <p:cNvPr id="3" name="TextBox 2"/>
          <p:cNvSpPr txBox="1"/>
          <p:nvPr/>
        </p:nvSpPr>
        <p:spPr>
          <a:xfrm>
            <a:off x="1447800" y="5105400"/>
            <a:ext cx="6019800" cy="523220"/>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Source: Sharon Florentine, “10 IT skills that employers need in 2017,” CIO from IDG (February 1, 2017).</a:t>
            </a:r>
          </a:p>
        </p:txBody>
      </p:sp>
      <p:sp>
        <p:nvSpPr>
          <p:cNvPr id="47107" name="Footer Placeholder 2"/>
          <p:cNvSpPr>
            <a:spLocks noGrp="1"/>
          </p:cNvSpPr>
          <p:nvPr>
            <p:ph type="ftr" sz="quarter" idx="11"/>
          </p:nvPr>
        </p:nvSpPr>
        <p:spPr/>
        <p:txBody>
          <a:bodyPr/>
          <a:lstStyle/>
          <a:p>
            <a:r>
              <a:rPr lang="en-US" dirty="0"/>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
        <p:nvSpPr>
          <p:cNvPr id="9" name="Rectangle 19">
            <a:extLst>
              <a:ext uri="{FF2B5EF4-FFF2-40B4-BE49-F238E27FC236}">
                <a16:creationId xmlns:a16="http://schemas.microsoft.com/office/drawing/2014/main" id="{859E6CF6-8CF3-4A35-B9ED-02707D9E14C3}"/>
              </a:ext>
            </a:extLst>
          </p:cNvPr>
          <p:cNvSpPr/>
          <p:nvPr/>
        </p:nvSpPr>
        <p:spPr>
          <a:xfrm>
            <a:off x="1219200" y="1752600"/>
            <a:ext cx="5257800" cy="365125"/>
          </a:xfrm>
          <a:prstGeom prst="rect">
            <a:avLst/>
          </a:prstGeom>
          <a:solidFill>
            <a:schemeClr val="accent1">
              <a:alpha val="2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2356C4-2094-48EA-BB7C-52E0E23CE43E}"/>
              </a:ext>
            </a:extLst>
          </p:cNvPr>
          <p:cNvSpPr>
            <a:spLocks noGrp="1"/>
          </p:cNvSpPr>
          <p:nvPr>
            <p:ph type="title"/>
          </p:nvPr>
        </p:nvSpPr>
        <p:spPr/>
        <p:txBody>
          <a:bodyPr/>
          <a:lstStyle/>
          <a:p>
            <a:r>
              <a:rPr lang="en-US" dirty="0"/>
              <a:t>2018 Ten Hottest IT Skills</a:t>
            </a:r>
          </a:p>
        </p:txBody>
      </p:sp>
      <p:sp>
        <p:nvSpPr>
          <p:cNvPr id="3" name="Content Placeholder 2">
            <a:extLst>
              <a:ext uri="{FF2B5EF4-FFF2-40B4-BE49-F238E27FC236}">
                <a16:creationId xmlns:a16="http://schemas.microsoft.com/office/drawing/2014/main" id="{61110C80-5A1E-4B78-A57C-745D142ED8B9}"/>
              </a:ext>
            </a:extLst>
          </p:cNvPr>
          <p:cNvSpPr>
            <a:spLocks noGrp="1"/>
          </p:cNvSpPr>
          <p:nvPr>
            <p:ph idx="1"/>
          </p:nvPr>
        </p:nvSpPr>
        <p:spPr>
          <a:xfrm>
            <a:off x="628650" y="1825625"/>
            <a:ext cx="7886700" cy="1858384"/>
          </a:xfrm>
        </p:spPr>
        <p:txBody>
          <a:bodyPr>
            <a:normAutofit fontScale="92500" lnSpcReduction="10000"/>
          </a:bodyPr>
          <a:lstStyle/>
          <a:p>
            <a:r>
              <a:rPr lang="en-US" sz="2000" dirty="0"/>
              <a:t>1. Kotlin</a:t>
            </a:r>
          </a:p>
          <a:p>
            <a:r>
              <a:rPr lang="en-US" sz="2000" dirty="0"/>
              <a:t>2. Neural Networks</a:t>
            </a:r>
          </a:p>
          <a:p>
            <a:r>
              <a:rPr lang="en-US" sz="2000" b="1" dirty="0"/>
              <a:t>3. Project Management</a:t>
            </a:r>
          </a:p>
          <a:p>
            <a:r>
              <a:rPr lang="en-US" sz="2000" dirty="0"/>
              <a:t>…</a:t>
            </a:r>
            <a:br>
              <a:rPr lang="en-US" sz="2000" dirty="0"/>
            </a:br>
            <a:br>
              <a:rPr lang="en-US" sz="2000" dirty="0"/>
            </a:br>
            <a:endParaRPr lang="en-US" sz="2000" dirty="0"/>
          </a:p>
          <a:p>
            <a:endParaRPr lang="en-US" dirty="0"/>
          </a:p>
        </p:txBody>
      </p:sp>
      <p:sp>
        <p:nvSpPr>
          <p:cNvPr id="4" name="Footer Placeholder 3">
            <a:extLst>
              <a:ext uri="{FF2B5EF4-FFF2-40B4-BE49-F238E27FC236}">
                <a16:creationId xmlns:a16="http://schemas.microsoft.com/office/drawing/2014/main" id="{FA1E5EC4-BA7B-4582-9A67-EF52AD33BA25}"/>
              </a:ext>
            </a:extLst>
          </p:cNvPr>
          <p:cNvSpPr>
            <a:spLocks noGrp="1"/>
          </p:cNvSpPr>
          <p:nvPr>
            <p:ph type="ftr" sz="quarter" idx="11"/>
          </p:nvPr>
        </p:nvSpPr>
        <p:spPr/>
        <p:txBody>
          <a:bodyPr/>
          <a:lstStyle/>
          <a:p>
            <a:pPr>
              <a:defRPr/>
            </a:pPr>
            <a:r>
              <a:rPr lang="en-US" dirty="0"/>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
        <p:nvSpPr>
          <p:cNvPr id="5" name="Rectangle 4">
            <a:extLst>
              <a:ext uri="{FF2B5EF4-FFF2-40B4-BE49-F238E27FC236}">
                <a16:creationId xmlns:a16="http://schemas.microsoft.com/office/drawing/2014/main" id="{1E0977DC-AC39-468F-90F2-DEF97B9E6679}"/>
              </a:ext>
            </a:extLst>
          </p:cNvPr>
          <p:cNvSpPr/>
          <p:nvPr/>
        </p:nvSpPr>
        <p:spPr>
          <a:xfrm>
            <a:off x="723900" y="3886200"/>
            <a:ext cx="7696200" cy="276999"/>
          </a:xfrm>
          <a:prstGeom prst="rect">
            <a:avLst/>
          </a:prstGeom>
        </p:spPr>
        <p:txBody>
          <a:bodyPr wrap="square">
            <a:spAutoFit/>
          </a:bodyPr>
          <a:lstStyle/>
          <a:p>
            <a:r>
              <a:rPr lang="en-US" sz="1200" i="1" dirty="0">
                <a:hlinkClick r:id="rId2"/>
              </a:rPr>
              <a:t>https://business.udemy.com/blog/9-hot-tech-skills-for-2018/</a:t>
            </a:r>
            <a:endParaRPr lang="en-US" sz="1200" i="1" dirty="0"/>
          </a:p>
        </p:txBody>
      </p:sp>
      <p:sp>
        <p:nvSpPr>
          <p:cNvPr id="6" name="Rectangle 19">
            <a:extLst>
              <a:ext uri="{FF2B5EF4-FFF2-40B4-BE49-F238E27FC236}">
                <a16:creationId xmlns:a16="http://schemas.microsoft.com/office/drawing/2014/main" id="{6932E768-357D-4958-8BE0-73B4D5384900}"/>
              </a:ext>
            </a:extLst>
          </p:cNvPr>
          <p:cNvSpPr/>
          <p:nvPr/>
        </p:nvSpPr>
        <p:spPr>
          <a:xfrm>
            <a:off x="381000" y="2436239"/>
            <a:ext cx="3352800" cy="365125"/>
          </a:xfrm>
          <a:prstGeom prst="rect">
            <a:avLst/>
          </a:prstGeom>
          <a:solidFill>
            <a:schemeClr val="accent1">
              <a:alpha val="2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07892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21D730-F6FB-4382-B8D5-AAF58890FC31}"/>
              </a:ext>
            </a:extLst>
          </p:cNvPr>
          <p:cNvSpPr>
            <a:spLocks noGrp="1"/>
          </p:cNvSpPr>
          <p:nvPr>
            <p:ph type="title"/>
          </p:nvPr>
        </p:nvSpPr>
        <p:spPr/>
        <p:txBody>
          <a:bodyPr/>
          <a:lstStyle/>
          <a:p>
            <a:r>
              <a:rPr lang="en-US" dirty="0"/>
              <a:t>2019 Ten Hottest IT Skills</a:t>
            </a:r>
          </a:p>
        </p:txBody>
      </p:sp>
      <p:sp>
        <p:nvSpPr>
          <p:cNvPr id="3" name="Content Placeholder 2">
            <a:extLst>
              <a:ext uri="{FF2B5EF4-FFF2-40B4-BE49-F238E27FC236}">
                <a16:creationId xmlns:a16="http://schemas.microsoft.com/office/drawing/2014/main" id="{4DDB9733-4267-4BD5-AA91-48E4EDCC9668}"/>
              </a:ext>
            </a:extLst>
          </p:cNvPr>
          <p:cNvSpPr>
            <a:spLocks noGrp="1"/>
          </p:cNvSpPr>
          <p:nvPr>
            <p:ph idx="1"/>
          </p:nvPr>
        </p:nvSpPr>
        <p:spPr/>
        <p:txBody>
          <a:bodyPr/>
          <a:lstStyle/>
          <a:p>
            <a:r>
              <a:rPr lang="en-US" dirty="0"/>
              <a:t>Cloud computing</a:t>
            </a:r>
          </a:p>
          <a:p>
            <a:r>
              <a:rPr lang="en-US" dirty="0"/>
              <a:t>Cybersecurity</a:t>
            </a:r>
          </a:p>
          <a:p>
            <a:r>
              <a:rPr lang="en-US" dirty="0"/>
              <a:t>Application development and programming</a:t>
            </a:r>
          </a:p>
          <a:p>
            <a:r>
              <a:rPr lang="en-US" dirty="0"/>
              <a:t>Networking and wireless</a:t>
            </a:r>
          </a:p>
          <a:p>
            <a:r>
              <a:rPr lang="en-US" dirty="0"/>
              <a:t>Analytics and data management</a:t>
            </a:r>
          </a:p>
          <a:p>
            <a:r>
              <a:rPr lang="en-US" dirty="0"/>
              <a:t>Systems and enterprise architecture</a:t>
            </a:r>
          </a:p>
          <a:p>
            <a:r>
              <a:rPr lang="en-US" dirty="0"/>
              <a:t>Project management</a:t>
            </a:r>
          </a:p>
          <a:p>
            <a:r>
              <a:rPr lang="en-US" dirty="0"/>
              <a:t>AI and machine learning</a:t>
            </a:r>
          </a:p>
          <a:p>
            <a:r>
              <a:rPr lang="en-US" dirty="0"/>
              <a:t>Help desk and tech support</a:t>
            </a:r>
          </a:p>
          <a:p>
            <a:r>
              <a:rPr lang="en-US" dirty="0"/>
              <a:t>Virtualization</a:t>
            </a:r>
          </a:p>
          <a:p>
            <a:pPr marL="0" indent="0">
              <a:buNone/>
            </a:pPr>
            <a:endParaRPr lang="en-US" dirty="0"/>
          </a:p>
        </p:txBody>
      </p:sp>
      <p:sp>
        <p:nvSpPr>
          <p:cNvPr id="4" name="Footer Placeholder 3">
            <a:extLst>
              <a:ext uri="{FF2B5EF4-FFF2-40B4-BE49-F238E27FC236}">
                <a16:creationId xmlns:a16="http://schemas.microsoft.com/office/drawing/2014/main" id="{F31C0EF9-BD46-44ED-BBBD-6ADA8AF571D3}"/>
              </a:ext>
            </a:extLst>
          </p:cNvPr>
          <p:cNvSpPr>
            <a:spLocks noGrp="1"/>
          </p:cNvSpPr>
          <p:nvPr>
            <p:ph type="ftr" sz="quarter" idx="11"/>
          </p:nvPr>
        </p:nvSpPr>
        <p:spPr/>
        <p:txBody>
          <a:bodyPr/>
          <a:lstStyle/>
          <a:p>
            <a:pPr>
              <a:defRPr/>
            </a:pPr>
            <a:r>
              <a:rPr lang="en-US" dirty="0"/>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
        <p:nvSpPr>
          <p:cNvPr id="6" name="TextBox 5">
            <a:extLst>
              <a:ext uri="{FF2B5EF4-FFF2-40B4-BE49-F238E27FC236}">
                <a16:creationId xmlns:a16="http://schemas.microsoft.com/office/drawing/2014/main" id="{C86FD52E-F2EA-403B-A6C2-B7274B5AE09B}"/>
              </a:ext>
            </a:extLst>
          </p:cNvPr>
          <p:cNvSpPr txBox="1"/>
          <p:nvPr/>
        </p:nvSpPr>
        <p:spPr>
          <a:xfrm>
            <a:off x="628650" y="5779412"/>
            <a:ext cx="8229600" cy="261610"/>
          </a:xfrm>
          <a:prstGeom prst="rect">
            <a:avLst/>
          </a:prstGeom>
          <a:noFill/>
          <a:effectLst/>
        </p:spPr>
        <p:txBody>
          <a:bodyPr wrap="square">
            <a:spAutoFit/>
          </a:bodyPr>
          <a:lstStyle/>
          <a:p>
            <a:r>
              <a:rPr lang="en-US" sz="1100" i="1" dirty="0">
                <a:latin typeface="Open Sans"/>
                <a:cs typeface="Sanskrit Text" panose="020B0502040204020203" pitchFamily="18" charset="0"/>
              </a:rPr>
              <a:t>https://www.globalknowledge.com/sv-se/resources/articles/the%2010%20most%20important%20it%20skills%20for%202019</a:t>
            </a:r>
          </a:p>
        </p:txBody>
      </p:sp>
      <p:sp>
        <p:nvSpPr>
          <p:cNvPr id="7" name="Rectangle 19">
            <a:extLst>
              <a:ext uri="{FF2B5EF4-FFF2-40B4-BE49-F238E27FC236}">
                <a16:creationId xmlns:a16="http://schemas.microsoft.com/office/drawing/2014/main" id="{EF71046A-C7AC-4C5D-BE44-8A76B3D8EAB9}"/>
              </a:ext>
            </a:extLst>
          </p:cNvPr>
          <p:cNvSpPr/>
          <p:nvPr/>
        </p:nvSpPr>
        <p:spPr>
          <a:xfrm>
            <a:off x="381000" y="4114800"/>
            <a:ext cx="3352800" cy="365125"/>
          </a:xfrm>
          <a:prstGeom prst="rect">
            <a:avLst/>
          </a:prstGeom>
          <a:solidFill>
            <a:schemeClr val="accent1">
              <a:alpha val="2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698213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9EDB9F-5767-454D-9D46-5FCCEA9FD200}"/>
              </a:ext>
            </a:extLst>
          </p:cNvPr>
          <p:cNvSpPr>
            <a:spLocks noGrp="1"/>
          </p:cNvSpPr>
          <p:nvPr>
            <p:ph type="title"/>
          </p:nvPr>
        </p:nvSpPr>
        <p:spPr/>
        <p:txBody>
          <a:bodyPr/>
          <a:lstStyle/>
          <a:p>
            <a:r>
              <a:rPr lang="en-US" dirty="0"/>
              <a:t>2020 Ten Hottest IT Skills</a:t>
            </a:r>
          </a:p>
        </p:txBody>
      </p:sp>
      <p:sp>
        <p:nvSpPr>
          <p:cNvPr id="3" name="Content Placeholder 2">
            <a:extLst>
              <a:ext uri="{FF2B5EF4-FFF2-40B4-BE49-F238E27FC236}">
                <a16:creationId xmlns:a16="http://schemas.microsoft.com/office/drawing/2014/main" id="{E26D797C-E6FA-4A08-8E2B-FE10F50CEA8E}"/>
              </a:ext>
            </a:extLst>
          </p:cNvPr>
          <p:cNvSpPr>
            <a:spLocks noGrp="1"/>
          </p:cNvSpPr>
          <p:nvPr>
            <p:ph idx="1"/>
          </p:nvPr>
        </p:nvSpPr>
        <p:spPr/>
        <p:txBody>
          <a:bodyPr/>
          <a:lstStyle/>
          <a:p>
            <a:r>
              <a:rPr lang="en-US" dirty="0"/>
              <a:t>Cybersecurity</a:t>
            </a:r>
          </a:p>
          <a:p>
            <a:r>
              <a:rPr lang="en-US" dirty="0"/>
              <a:t>Cloud computing</a:t>
            </a:r>
          </a:p>
          <a:p>
            <a:r>
              <a:rPr lang="en-US" dirty="0"/>
              <a:t>Data analytics and data science</a:t>
            </a:r>
          </a:p>
          <a:p>
            <a:r>
              <a:rPr lang="en-US" dirty="0"/>
              <a:t>Networking and wireless</a:t>
            </a:r>
          </a:p>
          <a:p>
            <a:r>
              <a:rPr lang="en-US" dirty="0"/>
              <a:t>Software development</a:t>
            </a:r>
          </a:p>
          <a:p>
            <a:r>
              <a:rPr lang="en-US" dirty="0"/>
              <a:t>AI and machine learning</a:t>
            </a:r>
          </a:p>
          <a:p>
            <a:r>
              <a:rPr lang="en-US" dirty="0"/>
              <a:t>Project management</a:t>
            </a:r>
          </a:p>
          <a:p>
            <a:r>
              <a:rPr lang="en-US" dirty="0"/>
              <a:t>Programming</a:t>
            </a:r>
          </a:p>
          <a:p>
            <a:r>
              <a:rPr lang="en-US" dirty="0"/>
              <a:t>IT service management</a:t>
            </a:r>
          </a:p>
          <a:p>
            <a:r>
              <a:rPr lang="en-US" dirty="0"/>
              <a:t>Virtualization</a:t>
            </a:r>
          </a:p>
        </p:txBody>
      </p:sp>
      <p:sp>
        <p:nvSpPr>
          <p:cNvPr id="4" name="Footer Placeholder 3">
            <a:extLst>
              <a:ext uri="{FF2B5EF4-FFF2-40B4-BE49-F238E27FC236}">
                <a16:creationId xmlns:a16="http://schemas.microsoft.com/office/drawing/2014/main" id="{1FA80DFA-B3C0-4EAA-94A9-42BA71F9A400}"/>
              </a:ext>
            </a:extLst>
          </p:cNvPr>
          <p:cNvSpPr>
            <a:spLocks noGrp="1"/>
          </p:cNvSpPr>
          <p:nvPr>
            <p:ph type="ftr" sz="quarter" idx="11"/>
          </p:nvPr>
        </p:nvSpPr>
        <p:spPr/>
        <p:txBody>
          <a:bodyPr/>
          <a:lstStyle/>
          <a:p>
            <a:pPr>
              <a:defRPr/>
            </a:pPr>
            <a:r>
              <a:rPr lang="en-US" dirty="0"/>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p>
        </p:txBody>
      </p:sp>
      <p:sp>
        <p:nvSpPr>
          <p:cNvPr id="5" name="Rectangle 19">
            <a:extLst>
              <a:ext uri="{FF2B5EF4-FFF2-40B4-BE49-F238E27FC236}">
                <a16:creationId xmlns:a16="http://schemas.microsoft.com/office/drawing/2014/main" id="{56985CC6-1F33-4F98-9070-169C577B0B3C}"/>
              </a:ext>
            </a:extLst>
          </p:cNvPr>
          <p:cNvSpPr/>
          <p:nvPr/>
        </p:nvSpPr>
        <p:spPr>
          <a:xfrm>
            <a:off x="381000" y="4114800"/>
            <a:ext cx="3352800" cy="365125"/>
          </a:xfrm>
          <a:prstGeom prst="rect">
            <a:avLst/>
          </a:prstGeom>
          <a:solidFill>
            <a:schemeClr val="accent1">
              <a:alpha val="2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0C9F287B-EAAA-4748-95E7-93BD0E639FF1}"/>
              </a:ext>
            </a:extLst>
          </p:cNvPr>
          <p:cNvSpPr txBox="1"/>
          <p:nvPr/>
        </p:nvSpPr>
        <p:spPr>
          <a:xfrm>
            <a:off x="504825" y="5778631"/>
            <a:ext cx="8134350" cy="276999"/>
          </a:xfrm>
          <a:prstGeom prst="rect">
            <a:avLst/>
          </a:prstGeom>
          <a:noFill/>
          <a:effectLst/>
        </p:spPr>
        <p:txBody>
          <a:bodyPr wrap="square">
            <a:spAutoFit/>
          </a:bodyPr>
          <a:lstStyle/>
          <a:p>
            <a:r>
              <a:rPr lang="en-US" sz="1200" i="1" dirty="0">
                <a:latin typeface="Open Sans"/>
              </a:rPr>
              <a:t>https://www.globalknowledge.com/us-en/resources/resource-library/articles/the-10-most-important-it-skills-for-2020/</a:t>
            </a:r>
          </a:p>
        </p:txBody>
      </p:sp>
    </p:spTree>
    <p:extLst>
      <p:ext uri="{BB962C8B-B14F-4D97-AF65-F5344CB8AC3E}">
        <p14:creationId xmlns:p14="http://schemas.microsoft.com/office/powerpoint/2010/main" val="938297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50128-3164-4114-952F-95F721023EEE}"/>
              </a:ext>
            </a:extLst>
          </p:cNvPr>
          <p:cNvSpPr>
            <a:spLocks noGrp="1"/>
          </p:cNvSpPr>
          <p:nvPr>
            <p:ph type="title"/>
          </p:nvPr>
        </p:nvSpPr>
        <p:spPr/>
        <p:txBody>
          <a:bodyPr/>
          <a:lstStyle/>
          <a:p>
            <a:r>
              <a:rPr lang="en-US" dirty="0"/>
              <a:t>2021 Ten Hottest IT Skills</a:t>
            </a:r>
          </a:p>
        </p:txBody>
      </p:sp>
      <p:sp>
        <p:nvSpPr>
          <p:cNvPr id="3" name="Content Placeholder 2">
            <a:extLst>
              <a:ext uri="{FF2B5EF4-FFF2-40B4-BE49-F238E27FC236}">
                <a16:creationId xmlns:a16="http://schemas.microsoft.com/office/drawing/2014/main" id="{0AB18625-F6BD-41D2-85B1-D14DB8DC22E3}"/>
              </a:ext>
            </a:extLst>
          </p:cNvPr>
          <p:cNvSpPr>
            <a:spLocks noGrp="1"/>
          </p:cNvSpPr>
          <p:nvPr>
            <p:ph idx="1"/>
          </p:nvPr>
        </p:nvSpPr>
        <p:spPr>
          <a:xfrm>
            <a:off x="628650" y="1825625"/>
            <a:ext cx="7886700" cy="3980514"/>
          </a:xfrm>
        </p:spPr>
        <p:txBody>
          <a:bodyPr>
            <a:normAutofit/>
          </a:bodyPr>
          <a:lstStyle/>
          <a:p>
            <a:r>
              <a:rPr lang="en-US" dirty="0"/>
              <a:t>IT Support</a:t>
            </a:r>
          </a:p>
          <a:p>
            <a:pPr algn="l"/>
            <a:r>
              <a:rPr lang="en-US" dirty="0"/>
              <a:t>Remote IT Jobs</a:t>
            </a:r>
          </a:p>
          <a:p>
            <a:pPr algn="l"/>
            <a:r>
              <a:rPr lang="en-US" dirty="0"/>
              <a:t>Artificial Intelligence (AI)</a:t>
            </a:r>
          </a:p>
          <a:p>
            <a:pPr algn="l"/>
            <a:r>
              <a:rPr lang="en-US" dirty="0"/>
              <a:t>Cybersecurity</a:t>
            </a:r>
          </a:p>
          <a:p>
            <a:pPr algn="l"/>
            <a:r>
              <a:rPr lang="en-US" b="1" dirty="0"/>
              <a:t>Project Management</a:t>
            </a:r>
          </a:p>
          <a:p>
            <a:pPr algn="l"/>
            <a:r>
              <a:rPr lang="en-US" dirty="0"/>
              <a:t>Software Development</a:t>
            </a:r>
          </a:p>
          <a:p>
            <a:pPr algn="l"/>
            <a:r>
              <a:rPr lang="en-US" dirty="0"/>
              <a:t>Cloud Computing  </a:t>
            </a:r>
          </a:p>
          <a:p>
            <a:pPr algn="l"/>
            <a:r>
              <a:rPr lang="en-US" dirty="0"/>
              <a:t>Augmented Reality (AR) and Virtual Reality (VR)</a:t>
            </a:r>
          </a:p>
          <a:p>
            <a:pPr algn="l"/>
            <a:r>
              <a:rPr lang="en-US" dirty="0"/>
              <a:t>Data Science</a:t>
            </a:r>
          </a:p>
          <a:p>
            <a:pPr algn="l"/>
            <a:r>
              <a:rPr lang="en-US" dirty="0"/>
              <a:t>Business Intelligence (BI) Analysis</a:t>
            </a:r>
          </a:p>
        </p:txBody>
      </p:sp>
      <p:sp>
        <p:nvSpPr>
          <p:cNvPr id="4" name="Footer Placeholder 3">
            <a:extLst>
              <a:ext uri="{FF2B5EF4-FFF2-40B4-BE49-F238E27FC236}">
                <a16:creationId xmlns:a16="http://schemas.microsoft.com/office/drawing/2014/main" id="{2C3176A8-C0B2-4869-A472-89DE065F2AEA}"/>
              </a:ext>
            </a:extLst>
          </p:cNvPr>
          <p:cNvSpPr>
            <a:spLocks noGrp="1"/>
          </p:cNvSpPr>
          <p:nvPr>
            <p:ph type="ftr" sz="quarter" idx="11"/>
          </p:nvPr>
        </p:nvSpPr>
        <p:spPr/>
        <p:txBody>
          <a:bodyPr/>
          <a:lstStyle/>
          <a:p>
            <a:pPr>
              <a:defRPr/>
            </a:pPr>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sp>
        <p:nvSpPr>
          <p:cNvPr id="6" name="TextBox 5">
            <a:extLst>
              <a:ext uri="{FF2B5EF4-FFF2-40B4-BE49-F238E27FC236}">
                <a16:creationId xmlns:a16="http://schemas.microsoft.com/office/drawing/2014/main" id="{BDDD32BE-E68C-4D5D-80A4-24096E7D012E}"/>
              </a:ext>
            </a:extLst>
          </p:cNvPr>
          <p:cNvSpPr txBox="1"/>
          <p:nvPr/>
        </p:nvSpPr>
        <p:spPr>
          <a:xfrm>
            <a:off x="628650" y="5873832"/>
            <a:ext cx="7983571" cy="261610"/>
          </a:xfrm>
          <a:prstGeom prst="rect">
            <a:avLst/>
          </a:prstGeom>
          <a:noFill/>
          <a:effectLst/>
        </p:spPr>
        <p:txBody>
          <a:bodyPr wrap="square">
            <a:spAutoFit/>
          </a:bodyPr>
          <a:lstStyle/>
          <a:p>
            <a:r>
              <a:rPr lang="en-US" sz="1100" dirty="0"/>
              <a:t>https://www.technojobs.co.uk/info/career-advice/top-10-it-skills-and-tech-skills-for-2021.phtml</a:t>
            </a:r>
          </a:p>
        </p:txBody>
      </p:sp>
      <p:sp>
        <p:nvSpPr>
          <p:cNvPr id="7" name="Rectangle 19">
            <a:extLst>
              <a:ext uri="{FF2B5EF4-FFF2-40B4-BE49-F238E27FC236}">
                <a16:creationId xmlns:a16="http://schemas.microsoft.com/office/drawing/2014/main" id="{15943B70-1713-4E54-AD78-B9D4ABA9D307}"/>
              </a:ext>
            </a:extLst>
          </p:cNvPr>
          <p:cNvSpPr/>
          <p:nvPr/>
        </p:nvSpPr>
        <p:spPr>
          <a:xfrm>
            <a:off x="304800" y="3352800"/>
            <a:ext cx="3352800" cy="365125"/>
          </a:xfrm>
          <a:prstGeom prst="rect">
            <a:avLst/>
          </a:prstGeom>
          <a:solidFill>
            <a:schemeClr val="accent1">
              <a:alpha val="2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272353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en-US"/>
              <a:t>The Project Management Profession</a:t>
            </a:r>
            <a:endParaRPr lang="en-US" dirty="0"/>
          </a:p>
        </p:txBody>
      </p:sp>
      <p:sp>
        <p:nvSpPr>
          <p:cNvPr id="48132" name="Content Placeholder 3"/>
          <p:cNvSpPr>
            <a:spLocks noGrp="1"/>
          </p:cNvSpPr>
          <p:nvPr>
            <p:ph idx="1"/>
          </p:nvPr>
        </p:nvSpPr>
        <p:spPr/>
        <p:txBody>
          <a:bodyPr/>
          <a:lstStyle/>
          <a:p>
            <a:r>
              <a:rPr lang="en-US"/>
              <a:t>The profession of project management is growing at a very rapid pace</a:t>
            </a:r>
          </a:p>
          <a:p>
            <a:r>
              <a:rPr lang="en-US"/>
              <a:t>It is helpful to understand the history of the field,  the role of professional societies like the Project Management Institute, and the growth in project management software</a:t>
            </a:r>
            <a:endParaRPr lang="en-US" dirty="0"/>
          </a:p>
        </p:txBody>
      </p:sp>
      <p:sp>
        <p:nvSpPr>
          <p:cNvPr id="48131" name="Footer Placeholder 2"/>
          <p:cNvSpPr>
            <a:spLocks noGrp="1"/>
          </p:cNvSpPr>
          <p:nvPr>
            <p:ph type="ftr" sz="quarter" idx="11"/>
          </p:nvPr>
        </p:nvSpPr>
        <p:spPr/>
        <p:txBody>
          <a:bodyPr/>
          <a:lstStyle/>
          <a:p>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dirty="0"/>
              <a:t>History of Project Management (1 of 3)</a:t>
            </a:r>
          </a:p>
        </p:txBody>
      </p:sp>
      <p:sp>
        <p:nvSpPr>
          <p:cNvPr id="49155" name="Rectangle 3"/>
          <p:cNvSpPr>
            <a:spLocks noGrp="1" noChangeArrowheads="1"/>
          </p:cNvSpPr>
          <p:nvPr>
            <p:ph idx="1"/>
          </p:nvPr>
        </p:nvSpPr>
        <p:spPr/>
        <p:txBody>
          <a:bodyPr/>
          <a:lstStyle/>
          <a:p>
            <a:r>
              <a:rPr lang="en-US" dirty="0"/>
              <a:t>Some people argue that building the Egyptian pyramids was a project, as was building the Great Wall of China</a:t>
            </a:r>
          </a:p>
          <a:p>
            <a:r>
              <a:rPr lang="en-US" dirty="0"/>
              <a:t>Most people consider the Manhattan Project (atomic bomb) to be the first project to use “modern” project management</a:t>
            </a:r>
          </a:p>
          <a:p>
            <a:r>
              <a:rPr lang="en-US" dirty="0"/>
              <a:t>This three-year, $2 billion (in 1946 dollars) project had a separate project manager and a technical manager</a:t>
            </a:r>
          </a:p>
        </p:txBody>
      </p:sp>
      <p:sp>
        <p:nvSpPr>
          <p:cNvPr id="49156" name="Footer Placeholder 5"/>
          <p:cNvSpPr>
            <a:spLocks noGrp="1"/>
          </p:cNvSpPr>
          <p:nvPr>
            <p:ph type="ftr" sz="quarter" idx="11"/>
          </p:nvPr>
        </p:nvSpPr>
        <p:spPr/>
        <p:txBody>
          <a:bodyPr/>
          <a:lstStyle/>
          <a:p>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History of Project Management (2 of 3)</a:t>
            </a:r>
          </a:p>
        </p:txBody>
      </p:sp>
      <p:sp>
        <p:nvSpPr>
          <p:cNvPr id="2" name="Content Placeholder 1"/>
          <p:cNvSpPr>
            <a:spLocks noGrp="1"/>
          </p:cNvSpPr>
          <p:nvPr>
            <p:ph idx="1"/>
          </p:nvPr>
        </p:nvSpPr>
        <p:spPr/>
        <p:txBody>
          <a:bodyPr/>
          <a:lstStyle/>
          <a:p>
            <a:r>
              <a:rPr lang="en-US"/>
              <a:t>In the 1990s, many companies began creating PMOs to help them handle the increasing number and complexity of projects</a:t>
            </a:r>
          </a:p>
          <a:p>
            <a:r>
              <a:rPr lang="en-US"/>
              <a:t>A Project Management Office (PMO) is an organizational group responsible for coordinating the project management function throughout an organization</a:t>
            </a:r>
            <a:endParaRPr lang="en-US" dirty="0"/>
          </a:p>
        </p:txBody>
      </p:sp>
      <p:sp>
        <p:nvSpPr>
          <p:cNvPr id="4" name="Footer Placeholder 3"/>
          <p:cNvSpPr>
            <a:spLocks noGrp="1"/>
          </p:cNvSpPr>
          <p:nvPr>
            <p:ph type="ftr" sz="quarter" idx="11"/>
          </p:nvPr>
        </p:nvSpPr>
        <p:spPr/>
        <p:txBody>
          <a:bodyPr/>
          <a:lstStyle/>
          <a:p>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9571154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History of Project Management (3 of 3)</a:t>
            </a:r>
          </a:p>
        </p:txBody>
      </p:sp>
      <p:sp>
        <p:nvSpPr>
          <p:cNvPr id="51203" name="Footer Placeholder 5"/>
          <p:cNvSpPr>
            <a:spLocks noGrp="1"/>
          </p:cNvSpPr>
          <p:nvPr>
            <p:ph type="ftr" sz="quarter" idx="11"/>
          </p:nvPr>
        </p:nvSpPr>
        <p:spPr/>
        <p:txBody>
          <a:bodyPr/>
          <a:lstStyle/>
          <a:p>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4" name="Content Placeholder 3" descr="A 2016 study found that 85 percent of U.S. organizations reported having PMOs. Image shows the percentage based on size.&#10;"/>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609600" y="1105854"/>
            <a:ext cx="7924800" cy="4646516"/>
          </a:xfr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59EA210F-04FD-BB44-9826-FDDF614267FF}"/>
              </a:ext>
            </a:extLst>
          </p:cNvPr>
          <p:cNvSpPr>
            <a:spLocks noGrp="1"/>
          </p:cNvSpPr>
          <p:nvPr>
            <p:ph type="title"/>
          </p:nvPr>
        </p:nvSpPr>
        <p:spPr/>
        <p:txBody>
          <a:bodyPr/>
          <a:lstStyle/>
          <a:p>
            <a:r>
              <a:rPr lang="en-US"/>
              <a:t>The Project Management Institute</a:t>
            </a:r>
            <a:endParaRPr lang="en-US" dirty="0"/>
          </a:p>
        </p:txBody>
      </p:sp>
      <p:sp>
        <p:nvSpPr>
          <p:cNvPr id="6" name="Content Placeholder 5">
            <a:extLst>
              <a:ext uri="{FF2B5EF4-FFF2-40B4-BE49-F238E27FC236}">
                <a16:creationId xmlns:a16="http://schemas.microsoft.com/office/drawing/2014/main" id="{29472B38-755B-EB4D-A26F-5EED1C2C4EF4}"/>
              </a:ext>
            </a:extLst>
          </p:cNvPr>
          <p:cNvSpPr>
            <a:spLocks noGrp="1"/>
          </p:cNvSpPr>
          <p:nvPr>
            <p:ph idx="1"/>
          </p:nvPr>
        </p:nvSpPr>
        <p:spPr/>
        <p:txBody>
          <a:bodyPr/>
          <a:lstStyle/>
          <a:p>
            <a:r>
              <a:rPr lang="en-US" dirty="0"/>
              <a:t>The Project Management Institute (PMI) is an international professional society for project managers founded in 1969</a:t>
            </a:r>
          </a:p>
          <a:p>
            <a:r>
              <a:rPr lang="en-US" dirty="0"/>
              <a:t>There are communities of practices in many areas, like information systems, financial services, and health care</a:t>
            </a:r>
          </a:p>
          <a:p>
            <a:r>
              <a:rPr lang="en-US" dirty="0"/>
              <a:t>Project management research and certification programs continue to grow</a:t>
            </a:r>
          </a:p>
          <a:p>
            <a:endParaRPr lang="en-US" dirty="0"/>
          </a:p>
          <a:p>
            <a:r>
              <a:rPr lang="en-US" dirty="0"/>
              <a:t>Students can join PMI at a reduced fee and earn the Certified Associate in Project Management (CAPM) certification(see </a:t>
            </a:r>
            <a:r>
              <a:rPr lang="en-US" dirty="0">
                <a:hlinkClick r:id="rId2"/>
              </a:rPr>
              <a:t>PMI</a:t>
            </a:r>
            <a:r>
              <a:rPr lang="en-US" dirty="0"/>
              <a:t> for details)</a:t>
            </a:r>
          </a:p>
          <a:p>
            <a:endParaRPr lang="en-US" dirty="0"/>
          </a:p>
        </p:txBody>
      </p:sp>
      <p:sp>
        <p:nvSpPr>
          <p:cNvPr id="52231" name="Footer Placeholder 8"/>
          <p:cNvSpPr>
            <a:spLocks noGrp="1"/>
          </p:cNvSpPr>
          <p:nvPr>
            <p:ph type="ftr" sz="quarter" idx="11"/>
          </p:nvPr>
        </p:nvSpPr>
        <p:spPr/>
        <p:txBody>
          <a:bodyPr/>
          <a:lstStyle/>
          <a:p>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t>Introduction (1 of 3)</a:t>
            </a:r>
            <a:endParaRPr lang="en-US" dirty="0"/>
          </a:p>
        </p:txBody>
      </p:sp>
      <p:sp>
        <p:nvSpPr>
          <p:cNvPr id="11267" name="Rectangle 3"/>
          <p:cNvSpPr>
            <a:spLocks noGrp="1" noChangeArrowheads="1"/>
          </p:cNvSpPr>
          <p:nvPr>
            <p:ph idx="1"/>
          </p:nvPr>
        </p:nvSpPr>
        <p:spPr/>
        <p:txBody>
          <a:bodyPr/>
          <a:lstStyle/>
          <a:p>
            <a:r>
              <a:rPr lang="en-US" dirty="0"/>
              <a:t>Worldwide IT spending was $3.5 trillion in 2017, a 2.4 percent increase from 2016 spending</a:t>
            </a:r>
          </a:p>
          <a:p>
            <a:r>
              <a:rPr lang="en-US" dirty="0"/>
              <a:t>The Project Management Institute reported that the number of jobs reached almost 66 million in 2017. By 2027, employers will need 87.7 million individuals working in project management–oriented roles</a:t>
            </a:r>
          </a:p>
        </p:txBody>
      </p:sp>
      <p:sp>
        <p:nvSpPr>
          <p:cNvPr id="11268" name="Footer Placeholder 4"/>
          <p:cNvSpPr>
            <a:spLocks noGrp="1"/>
          </p:cNvSpPr>
          <p:nvPr>
            <p:ph type="ftr" sz="quarter" idx="11"/>
          </p:nvPr>
        </p:nvSpPr>
        <p:spPr/>
        <p:txBody>
          <a:bodyPr/>
          <a:lstStyle/>
          <a:p>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dirty="0"/>
              <a:t>Project Management Certification (1 of 3)</a:t>
            </a:r>
          </a:p>
        </p:txBody>
      </p:sp>
      <p:sp>
        <p:nvSpPr>
          <p:cNvPr id="53251" name="Rectangle 3"/>
          <p:cNvSpPr>
            <a:spLocks noGrp="1" noChangeArrowheads="1"/>
          </p:cNvSpPr>
          <p:nvPr>
            <p:ph idx="1"/>
          </p:nvPr>
        </p:nvSpPr>
        <p:spPr/>
        <p:txBody>
          <a:bodyPr/>
          <a:lstStyle/>
          <a:p>
            <a:r>
              <a:rPr lang="en-US"/>
              <a:t>PMI provides certification as a Project Management Professional (PMP®)</a:t>
            </a:r>
          </a:p>
          <a:p>
            <a:r>
              <a:rPr lang="en-US"/>
              <a:t>A PMP® has documented sufficient project experience, agreed to follow a code of ethics, and passed the PMP® exam</a:t>
            </a:r>
          </a:p>
          <a:p>
            <a:r>
              <a:rPr lang="en-US"/>
              <a:t>The number of people earning PMP® certification is increasing quickly</a:t>
            </a:r>
          </a:p>
          <a:p>
            <a:endParaRPr lang="en-US" dirty="0"/>
          </a:p>
        </p:txBody>
      </p:sp>
      <p:sp>
        <p:nvSpPr>
          <p:cNvPr id="53252" name="Footer Placeholder 5"/>
          <p:cNvSpPr>
            <a:spLocks noGrp="1"/>
          </p:cNvSpPr>
          <p:nvPr>
            <p:ph type="ftr" sz="quarter" idx="11"/>
          </p:nvPr>
        </p:nvSpPr>
        <p:spPr/>
        <p:txBody>
          <a:bodyPr/>
          <a:lstStyle/>
          <a:p>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dirty="0"/>
              <a:t>Project Management Certification (2 of 3)</a:t>
            </a:r>
          </a:p>
        </p:txBody>
      </p:sp>
      <p:sp>
        <p:nvSpPr>
          <p:cNvPr id="54275" name="Footer Placeholder 5"/>
          <p:cNvSpPr>
            <a:spLocks noGrp="1"/>
          </p:cNvSpPr>
          <p:nvPr>
            <p:ph type="ftr" sz="quarter" idx="11"/>
          </p:nvPr>
        </p:nvSpPr>
        <p:spPr/>
        <p:txBody>
          <a:bodyPr/>
          <a:lstStyle/>
          <a:p>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3" name="Content Placeholder 2" descr="Image shows the rapid growth in the number of people earning PMP® certification from 1993 to 2017.&#10;"/>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685800" y="1050168"/>
            <a:ext cx="7772400" cy="5002758"/>
          </a:xfrm>
        </p:spPr>
      </p:pic>
      <p:pic>
        <p:nvPicPr>
          <p:cNvPr id="4" name="Picture 3" descr="Table&#10;&#10;Description automatically generated">
            <a:extLst>
              <a:ext uri="{FF2B5EF4-FFF2-40B4-BE49-F238E27FC236}">
                <a16:creationId xmlns:a16="http://schemas.microsoft.com/office/drawing/2014/main" id="{038D86D1-48C6-4704-B7DE-133E24FE3B5F}"/>
              </a:ext>
            </a:extLst>
          </p:cNvPr>
          <p:cNvPicPr>
            <a:picLocks noChangeAspect="1"/>
          </p:cNvPicPr>
          <p:nvPr/>
        </p:nvPicPr>
        <p:blipFill>
          <a:blip r:embed="rId4"/>
          <a:stretch>
            <a:fillRect/>
          </a:stretch>
        </p:blipFill>
        <p:spPr>
          <a:xfrm>
            <a:off x="2819400" y="1805631"/>
            <a:ext cx="4308036" cy="2619375"/>
          </a:xfrm>
          <a:prstGeom prst="rect">
            <a:avLst/>
          </a:prstGeom>
        </p:spPr>
      </p:pic>
      <p:sp>
        <p:nvSpPr>
          <p:cNvPr id="8" name="TextBox 7">
            <a:extLst>
              <a:ext uri="{FF2B5EF4-FFF2-40B4-BE49-F238E27FC236}">
                <a16:creationId xmlns:a16="http://schemas.microsoft.com/office/drawing/2014/main" id="{B9EEA8E7-820C-4E26-9C7A-4C1441BD09FC}"/>
              </a:ext>
            </a:extLst>
          </p:cNvPr>
          <p:cNvSpPr txBox="1"/>
          <p:nvPr/>
        </p:nvSpPr>
        <p:spPr>
          <a:xfrm>
            <a:off x="2971800" y="4215193"/>
            <a:ext cx="4572000" cy="261610"/>
          </a:xfrm>
          <a:prstGeom prst="rect">
            <a:avLst/>
          </a:prstGeom>
          <a:noFill/>
          <a:effectLst/>
        </p:spPr>
        <p:txBody>
          <a:bodyPr wrap="square">
            <a:spAutoFit/>
          </a:bodyPr>
          <a:lstStyle/>
          <a:p>
            <a:r>
              <a:rPr lang="en-US" sz="1100" dirty="0"/>
              <a:t>https://yassinetounsi.com/number-of-pmp-holders-by-country/</a:t>
            </a:r>
          </a:p>
        </p:txBody>
      </p:sp>
      <p:sp>
        <p:nvSpPr>
          <p:cNvPr id="9" name="TextBox 8">
            <a:extLst>
              <a:ext uri="{FF2B5EF4-FFF2-40B4-BE49-F238E27FC236}">
                <a16:creationId xmlns:a16="http://schemas.microsoft.com/office/drawing/2014/main" id="{442ED582-F885-43D0-8392-34A547F9FE1F}"/>
              </a:ext>
            </a:extLst>
          </p:cNvPr>
          <p:cNvSpPr txBox="1"/>
          <p:nvPr/>
        </p:nvSpPr>
        <p:spPr>
          <a:xfrm rot="16200000">
            <a:off x="6055476" y="2858969"/>
            <a:ext cx="1334002" cy="338554"/>
          </a:xfrm>
          <a:prstGeom prst="rect">
            <a:avLst/>
          </a:prstGeom>
          <a:noFill/>
          <a:effectLst/>
        </p:spPr>
        <p:txBody>
          <a:bodyPr wrap="square">
            <a:spAutoFit/>
          </a:bodyPr>
          <a:lstStyle/>
          <a:p>
            <a:r>
              <a:rPr lang="en-US" sz="1600" dirty="0"/>
              <a:t>May 2021</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3006FA-5B24-4631-9F9D-0E34A73BEB77}"/>
              </a:ext>
            </a:extLst>
          </p:cNvPr>
          <p:cNvSpPr>
            <a:spLocks noGrp="1"/>
          </p:cNvSpPr>
          <p:nvPr>
            <p:ph type="title"/>
          </p:nvPr>
        </p:nvSpPr>
        <p:spPr/>
        <p:txBody>
          <a:bodyPr/>
          <a:lstStyle/>
          <a:p>
            <a:r>
              <a:rPr lang="en-US" dirty="0"/>
              <a:t>Project Management Certification (3 of 3)</a:t>
            </a:r>
          </a:p>
        </p:txBody>
      </p:sp>
      <p:sp>
        <p:nvSpPr>
          <p:cNvPr id="4" name="Footer Placeholder 3">
            <a:extLst>
              <a:ext uri="{FF2B5EF4-FFF2-40B4-BE49-F238E27FC236}">
                <a16:creationId xmlns:a16="http://schemas.microsoft.com/office/drawing/2014/main" id="{D63E87D6-B8E2-4B5B-ACD8-391C9AC50083}"/>
              </a:ext>
            </a:extLst>
          </p:cNvPr>
          <p:cNvSpPr>
            <a:spLocks noGrp="1"/>
          </p:cNvSpPr>
          <p:nvPr>
            <p:ph type="ftr" sz="quarter" idx="11"/>
          </p:nvPr>
        </p:nvSpPr>
        <p:spPr/>
        <p:txBody>
          <a:bodyPr/>
          <a:lstStyle/>
          <a:p>
            <a:pPr>
              <a:defRPr/>
            </a:pPr>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9" name="Picture 2">
            <a:extLst>
              <a:ext uri="{FF2B5EF4-FFF2-40B4-BE49-F238E27FC236}">
                <a16:creationId xmlns:a16="http://schemas.microsoft.com/office/drawing/2014/main" id="{9E1B855F-EFE0-4362-B818-2CA2FC635C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396480"/>
            <a:ext cx="7038975" cy="396799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15061E2D-F7A8-481B-97D1-FA998D5E5531}"/>
              </a:ext>
            </a:extLst>
          </p:cNvPr>
          <p:cNvSpPr txBox="1"/>
          <p:nvPr/>
        </p:nvSpPr>
        <p:spPr>
          <a:xfrm>
            <a:off x="876300" y="5070268"/>
            <a:ext cx="7391400" cy="830997"/>
          </a:xfrm>
          <a:prstGeom prst="rect">
            <a:avLst/>
          </a:prstGeom>
          <a:noFill/>
          <a:effectLst/>
        </p:spPr>
        <p:txBody>
          <a:bodyPr wrap="square">
            <a:spAutoFit/>
          </a:bodyPr>
          <a:lstStyle/>
          <a:p>
            <a:r>
              <a:rPr lang="en-US" sz="2400" b="0" i="0" dirty="0">
                <a:solidFill>
                  <a:srgbClr val="202122"/>
                </a:solidFill>
                <a:effectLst/>
                <a:latin typeface="Open Sans"/>
              </a:rPr>
              <a:t>As of 31 July 2020, there are 1,036,367 active PMP certified individuals</a:t>
            </a:r>
            <a:endParaRPr lang="en-US" sz="2400" dirty="0">
              <a:latin typeface="Open Sans"/>
            </a:endParaRPr>
          </a:p>
        </p:txBody>
      </p:sp>
      <p:pic>
        <p:nvPicPr>
          <p:cNvPr id="1026" name="Picture 2">
            <a:extLst>
              <a:ext uri="{FF2B5EF4-FFF2-40B4-BE49-F238E27FC236}">
                <a16:creationId xmlns:a16="http://schemas.microsoft.com/office/drawing/2014/main" id="{3110BACB-E571-4A97-A3BF-5948519EFB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289" y="801836"/>
            <a:ext cx="6724320" cy="35734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3416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7E89A84-A7D0-4D7B-91B0-2E1D5A7C4521}"/>
              </a:ext>
            </a:extLst>
          </p:cNvPr>
          <p:cNvSpPr>
            <a:spLocks noGrp="1"/>
          </p:cNvSpPr>
          <p:nvPr>
            <p:ph type="ftr" sz="quarter" idx="11"/>
          </p:nvPr>
        </p:nvSpPr>
        <p:spPr/>
        <p:txBody>
          <a:bodyPr/>
          <a:lstStyle/>
          <a:p>
            <a:pPr>
              <a:defRPr/>
            </a:pPr>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sp>
        <p:nvSpPr>
          <p:cNvPr id="5" name="Title 2">
            <a:extLst>
              <a:ext uri="{FF2B5EF4-FFF2-40B4-BE49-F238E27FC236}">
                <a16:creationId xmlns:a16="http://schemas.microsoft.com/office/drawing/2014/main" id="{D08FEFF2-45E8-4AB6-8386-7A8F602406A4}"/>
              </a:ext>
            </a:extLst>
          </p:cNvPr>
          <p:cNvSpPr txBox="1">
            <a:spLocks/>
          </p:cNvSpPr>
          <p:nvPr/>
        </p:nvSpPr>
        <p:spPr>
          <a:xfrm>
            <a:off x="76200" y="198438"/>
            <a:ext cx="2057400" cy="2544762"/>
          </a:xfrm>
          <a:prstGeom prst="rect">
            <a:avLst/>
          </a:prstGeom>
        </p:spPr>
        <p:txBody>
          <a:bodyPr>
            <a:noAutofit/>
          </a:bodyPr>
          <a:lstStyle>
            <a:lvl1pPr algn="l" rtl="0" eaLnBrk="1" fontAlgn="base" hangingPunct="1">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1" fontAlgn="base" hangingPunct="1">
              <a:spcBef>
                <a:spcPct val="0"/>
              </a:spcBef>
              <a:spcAft>
                <a:spcPct val="0"/>
              </a:spcAft>
              <a:defRPr sz="4100" b="1">
                <a:solidFill>
                  <a:schemeClr val="tx2"/>
                </a:solidFill>
                <a:latin typeface="Arial" charset="0"/>
              </a:defRPr>
            </a:lvl2pPr>
            <a:lvl3pPr algn="l" rtl="0" eaLnBrk="1" fontAlgn="base" hangingPunct="1">
              <a:spcBef>
                <a:spcPct val="0"/>
              </a:spcBef>
              <a:spcAft>
                <a:spcPct val="0"/>
              </a:spcAft>
              <a:defRPr sz="4100" b="1">
                <a:solidFill>
                  <a:schemeClr val="tx2"/>
                </a:solidFill>
                <a:latin typeface="Arial" charset="0"/>
              </a:defRPr>
            </a:lvl3pPr>
            <a:lvl4pPr algn="l" rtl="0" eaLnBrk="1" fontAlgn="base" hangingPunct="1">
              <a:spcBef>
                <a:spcPct val="0"/>
              </a:spcBef>
              <a:spcAft>
                <a:spcPct val="0"/>
              </a:spcAft>
              <a:defRPr sz="4100" b="1">
                <a:solidFill>
                  <a:schemeClr val="tx2"/>
                </a:solidFill>
                <a:latin typeface="Arial" charset="0"/>
              </a:defRPr>
            </a:lvl4pPr>
            <a:lvl5pPr algn="l" rtl="0" eaLnBrk="1" fontAlgn="base" hangingPunct="1">
              <a:spcBef>
                <a:spcPct val="0"/>
              </a:spcBef>
              <a:spcAft>
                <a:spcPct val="0"/>
              </a:spcAft>
              <a:defRPr sz="4100" b="1">
                <a:solidFill>
                  <a:schemeClr val="tx2"/>
                </a:solidFill>
                <a:latin typeface="Arial" charset="0"/>
              </a:defRPr>
            </a:lvl5pPr>
            <a:lvl6pPr marL="457200" algn="l" rtl="0" eaLnBrk="1" fontAlgn="base" hangingPunct="1">
              <a:spcBef>
                <a:spcPct val="0"/>
              </a:spcBef>
              <a:spcAft>
                <a:spcPct val="0"/>
              </a:spcAft>
              <a:defRPr sz="4100" b="1">
                <a:solidFill>
                  <a:schemeClr val="tx2"/>
                </a:solidFill>
                <a:latin typeface="Lucida Sans Unicode" pitchFamily="34" charset="0"/>
              </a:defRPr>
            </a:lvl6pPr>
            <a:lvl7pPr marL="914400" algn="l" rtl="0" eaLnBrk="1" fontAlgn="base" hangingPunct="1">
              <a:spcBef>
                <a:spcPct val="0"/>
              </a:spcBef>
              <a:spcAft>
                <a:spcPct val="0"/>
              </a:spcAft>
              <a:defRPr sz="4100" b="1">
                <a:solidFill>
                  <a:schemeClr val="tx2"/>
                </a:solidFill>
                <a:latin typeface="Lucida Sans Unicode" pitchFamily="34" charset="0"/>
              </a:defRPr>
            </a:lvl7pPr>
            <a:lvl8pPr marL="1371600" algn="l" rtl="0" eaLnBrk="1" fontAlgn="base" hangingPunct="1">
              <a:spcBef>
                <a:spcPct val="0"/>
              </a:spcBef>
              <a:spcAft>
                <a:spcPct val="0"/>
              </a:spcAft>
              <a:defRPr sz="4100" b="1">
                <a:solidFill>
                  <a:schemeClr val="tx2"/>
                </a:solidFill>
                <a:latin typeface="Lucida Sans Unicode" pitchFamily="34" charset="0"/>
              </a:defRPr>
            </a:lvl8pPr>
            <a:lvl9pPr marL="1828800" algn="l" rtl="0" eaLnBrk="1" fontAlgn="base" hangingPunct="1">
              <a:spcBef>
                <a:spcPct val="0"/>
              </a:spcBef>
              <a:spcAft>
                <a:spcPct val="0"/>
              </a:spcAft>
              <a:defRPr sz="4100" b="1">
                <a:solidFill>
                  <a:schemeClr val="tx2"/>
                </a:solidFill>
                <a:latin typeface="Lucida Sans Unicode" pitchFamily="34" charset="0"/>
              </a:defRPr>
            </a:lvl9pPr>
            <a:extLst/>
          </a:lstStyle>
          <a:p>
            <a:r>
              <a:rPr lang="en-US" sz="1400" dirty="0"/>
              <a:t>Salaries by Popular Certifications</a:t>
            </a:r>
          </a:p>
        </p:txBody>
      </p:sp>
      <p:sp>
        <p:nvSpPr>
          <p:cNvPr id="6" name="Rectangle 5">
            <a:extLst>
              <a:ext uri="{FF2B5EF4-FFF2-40B4-BE49-F238E27FC236}">
                <a16:creationId xmlns:a16="http://schemas.microsoft.com/office/drawing/2014/main" id="{650DF7F8-ED56-47D4-A82A-BF8CA42642AC}"/>
              </a:ext>
            </a:extLst>
          </p:cNvPr>
          <p:cNvSpPr/>
          <p:nvPr/>
        </p:nvSpPr>
        <p:spPr>
          <a:xfrm>
            <a:off x="4011332" y="169831"/>
            <a:ext cx="5132668" cy="253916"/>
          </a:xfrm>
          <a:prstGeom prst="rect">
            <a:avLst/>
          </a:prstGeom>
        </p:spPr>
        <p:txBody>
          <a:bodyPr wrap="square">
            <a:spAutoFit/>
          </a:bodyPr>
          <a:lstStyle/>
          <a:p>
            <a:r>
              <a:rPr lang="en-US" sz="1050" b="1" dirty="0"/>
              <a:t>Source: http://images.globalknowledge.com/wwwimages/pdfs/2016_SalaryReport.pdf</a:t>
            </a:r>
          </a:p>
        </p:txBody>
      </p:sp>
      <p:pic>
        <p:nvPicPr>
          <p:cNvPr id="7" name="Picture 6">
            <a:extLst>
              <a:ext uri="{FF2B5EF4-FFF2-40B4-BE49-F238E27FC236}">
                <a16:creationId xmlns:a16="http://schemas.microsoft.com/office/drawing/2014/main" id="{23F61DB1-E749-4602-BA78-691D2A1430B1}"/>
              </a:ext>
            </a:extLst>
          </p:cNvPr>
          <p:cNvPicPr>
            <a:picLocks noChangeAspect="1"/>
          </p:cNvPicPr>
          <p:nvPr/>
        </p:nvPicPr>
        <p:blipFill>
          <a:blip r:embed="rId3"/>
          <a:stretch>
            <a:fillRect/>
          </a:stretch>
        </p:blipFill>
        <p:spPr>
          <a:xfrm>
            <a:off x="1247775" y="515107"/>
            <a:ext cx="7820025" cy="6124575"/>
          </a:xfrm>
          <a:prstGeom prst="rect">
            <a:avLst/>
          </a:prstGeom>
        </p:spPr>
      </p:pic>
      <p:sp>
        <p:nvSpPr>
          <p:cNvPr id="8" name="Rectangle 7">
            <a:extLst>
              <a:ext uri="{FF2B5EF4-FFF2-40B4-BE49-F238E27FC236}">
                <a16:creationId xmlns:a16="http://schemas.microsoft.com/office/drawing/2014/main" id="{29D1511D-08D3-4BE8-9AC3-EC1978C37338}"/>
              </a:ext>
            </a:extLst>
          </p:cNvPr>
          <p:cNvSpPr/>
          <p:nvPr/>
        </p:nvSpPr>
        <p:spPr>
          <a:xfrm>
            <a:off x="1315010" y="1828800"/>
            <a:ext cx="7752790" cy="381000"/>
          </a:xfrm>
          <a:prstGeom prst="rect">
            <a:avLst/>
          </a:prstGeom>
          <a:solidFill>
            <a:schemeClr val="accent1">
              <a:alpha val="2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22C4C685-C508-4969-BAE2-A19516406B62}"/>
              </a:ext>
            </a:extLst>
          </p:cNvPr>
          <p:cNvSpPr txBox="1"/>
          <p:nvPr/>
        </p:nvSpPr>
        <p:spPr>
          <a:xfrm rot="19128589">
            <a:off x="2811362" y="3493717"/>
            <a:ext cx="3172663" cy="1862048"/>
          </a:xfrm>
          <a:prstGeom prst="rect">
            <a:avLst/>
          </a:prstGeom>
          <a:noFill/>
        </p:spPr>
        <p:txBody>
          <a:bodyPr wrap="none" rtlCol="0">
            <a:spAutoFit/>
          </a:bodyPr>
          <a:lstStyle/>
          <a:p>
            <a:r>
              <a:rPr lang="en-US" sz="11500" dirty="0">
                <a:solidFill>
                  <a:srgbClr val="FF0000"/>
                </a:solidFill>
                <a:latin typeface="Calibri" panose="020F0502020204030204" pitchFamily="34" charset="0"/>
              </a:rPr>
              <a:t>2015</a:t>
            </a:r>
          </a:p>
        </p:txBody>
      </p:sp>
      <p:pic>
        <p:nvPicPr>
          <p:cNvPr id="10" name="Picture 9">
            <a:extLst>
              <a:ext uri="{FF2B5EF4-FFF2-40B4-BE49-F238E27FC236}">
                <a16:creationId xmlns:a16="http://schemas.microsoft.com/office/drawing/2014/main" id="{8F1A6552-7A2A-46FD-BA36-F8AECF2E385F}"/>
              </a:ext>
            </a:extLst>
          </p:cNvPr>
          <p:cNvPicPr>
            <a:picLocks noChangeAspect="1"/>
          </p:cNvPicPr>
          <p:nvPr/>
        </p:nvPicPr>
        <p:blipFill>
          <a:blip r:embed="rId4"/>
          <a:stretch>
            <a:fillRect/>
          </a:stretch>
        </p:blipFill>
        <p:spPr>
          <a:xfrm>
            <a:off x="1729607" y="423747"/>
            <a:ext cx="5710238" cy="6398398"/>
          </a:xfrm>
          <a:prstGeom prst="rect">
            <a:avLst/>
          </a:prstGeom>
        </p:spPr>
      </p:pic>
      <p:sp>
        <p:nvSpPr>
          <p:cNvPr id="11" name="Rectangle 10">
            <a:extLst>
              <a:ext uri="{FF2B5EF4-FFF2-40B4-BE49-F238E27FC236}">
                <a16:creationId xmlns:a16="http://schemas.microsoft.com/office/drawing/2014/main" id="{2F5EE2F1-65D3-423A-9464-B0A85009BD5B}"/>
              </a:ext>
            </a:extLst>
          </p:cNvPr>
          <p:cNvSpPr/>
          <p:nvPr/>
        </p:nvSpPr>
        <p:spPr>
          <a:xfrm>
            <a:off x="1799971" y="2543429"/>
            <a:ext cx="5594350" cy="381000"/>
          </a:xfrm>
          <a:prstGeom prst="rect">
            <a:avLst/>
          </a:prstGeom>
          <a:solidFill>
            <a:schemeClr val="accent1">
              <a:alpha val="2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BD624E3A-0061-4A39-8A4C-1A325EA22729}"/>
              </a:ext>
            </a:extLst>
          </p:cNvPr>
          <p:cNvSpPr txBox="1"/>
          <p:nvPr/>
        </p:nvSpPr>
        <p:spPr>
          <a:xfrm rot="18660685">
            <a:off x="4148116" y="3324136"/>
            <a:ext cx="3172663" cy="1862048"/>
          </a:xfrm>
          <a:prstGeom prst="rect">
            <a:avLst/>
          </a:prstGeom>
          <a:noFill/>
        </p:spPr>
        <p:txBody>
          <a:bodyPr wrap="none" rtlCol="0">
            <a:spAutoFit/>
          </a:bodyPr>
          <a:lstStyle/>
          <a:p>
            <a:r>
              <a:rPr lang="en-US" sz="11500" dirty="0">
                <a:solidFill>
                  <a:srgbClr val="FF0000"/>
                </a:solidFill>
                <a:latin typeface="Calibri" panose="020F0502020204030204" pitchFamily="34" charset="0"/>
              </a:rPr>
              <a:t>2016</a:t>
            </a:r>
          </a:p>
        </p:txBody>
      </p:sp>
      <p:pic>
        <p:nvPicPr>
          <p:cNvPr id="13" name="Picture 12">
            <a:extLst>
              <a:ext uri="{FF2B5EF4-FFF2-40B4-BE49-F238E27FC236}">
                <a16:creationId xmlns:a16="http://schemas.microsoft.com/office/drawing/2014/main" id="{2E7778C2-4140-4F57-868F-1F0A36C4CD8B}"/>
              </a:ext>
            </a:extLst>
          </p:cNvPr>
          <p:cNvPicPr>
            <a:picLocks noChangeAspect="1"/>
          </p:cNvPicPr>
          <p:nvPr/>
        </p:nvPicPr>
        <p:blipFill>
          <a:blip r:embed="rId5"/>
          <a:stretch>
            <a:fillRect/>
          </a:stretch>
        </p:blipFill>
        <p:spPr>
          <a:xfrm>
            <a:off x="91806" y="1688467"/>
            <a:ext cx="9052194" cy="4064383"/>
          </a:xfrm>
          <a:prstGeom prst="rect">
            <a:avLst/>
          </a:prstGeom>
        </p:spPr>
      </p:pic>
      <p:sp>
        <p:nvSpPr>
          <p:cNvPr id="14" name="TextBox 13">
            <a:extLst>
              <a:ext uri="{FF2B5EF4-FFF2-40B4-BE49-F238E27FC236}">
                <a16:creationId xmlns:a16="http://schemas.microsoft.com/office/drawing/2014/main" id="{2CAC7B1A-D093-4CA5-8C86-CE0CB2C6F3DF}"/>
              </a:ext>
            </a:extLst>
          </p:cNvPr>
          <p:cNvSpPr txBox="1"/>
          <p:nvPr/>
        </p:nvSpPr>
        <p:spPr>
          <a:xfrm rot="18660685">
            <a:off x="3846786" y="3330536"/>
            <a:ext cx="3172663" cy="1862048"/>
          </a:xfrm>
          <a:prstGeom prst="rect">
            <a:avLst/>
          </a:prstGeom>
          <a:noFill/>
        </p:spPr>
        <p:txBody>
          <a:bodyPr wrap="none" rtlCol="0">
            <a:spAutoFit/>
          </a:bodyPr>
          <a:lstStyle/>
          <a:p>
            <a:r>
              <a:rPr lang="en-US" sz="11500" dirty="0">
                <a:solidFill>
                  <a:srgbClr val="FF0000"/>
                </a:solidFill>
                <a:latin typeface="Calibri" panose="020F0502020204030204" pitchFamily="34" charset="0"/>
              </a:rPr>
              <a:t>2017</a:t>
            </a:r>
          </a:p>
        </p:txBody>
      </p:sp>
      <p:sp>
        <p:nvSpPr>
          <p:cNvPr id="15" name="Rectangle 14">
            <a:extLst>
              <a:ext uri="{FF2B5EF4-FFF2-40B4-BE49-F238E27FC236}">
                <a16:creationId xmlns:a16="http://schemas.microsoft.com/office/drawing/2014/main" id="{BCA8FCC7-4B1A-46F1-B672-7FD5321E2677}"/>
              </a:ext>
            </a:extLst>
          </p:cNvPr>
          <p:cNvSpPr/>
          <p:nvPr/>
        </p:nvSpPr>
        <p:spPr>
          <a:xfrm>
            <a:off x="158162" y="2950453"/>
            <a:ext cx="8932863" cy="307605"/>
          </a:xfrm>
          <a:prstGeom prst="rect">
            <a:avLst/>
          </a:prstGeom>
          <a:solidFill>
            <a:schemeClr val="accent1">
              <a:alpha val="2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2">
            <a:extLst>
              <a:ext uri="{FF2B5EF4-FFF2-40B4-BE49-F238E27FC236}">
                <a16:creationId xmlns:a16="http://schemas.microsoft.com/office/drawing/2014/main" id="{BD58CC9D-4B79-4CB3-A14B-FA0C0A4CA1B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6531" y="1242505"/>
            <a:ext cx="8420100" cy="4714875"/>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a:extLst>
              <a:ext uri="{FF2B5EF4-FFF2-40B4-BE49-F238E27FC236}">
                <a16:creationId xmlns:a16="http://schemas.microsoft.com/office/drawing/2014/main" id="{5A72BFDD-462B-45FF-821B-32E859806F14}"/>
              </a:ext>
            </a:extLst>
          </p:cNvPr>
          <p:cNvSpPr/>
          <p:nvPr/>
        </p:nvSpPr>
        <p:spPr>
          <a:xfrm>
            <a:off x="533401" y="2453601"/>
            <a:ext cx="8518794" cy="307605"/>
          </a:xfrm>
          <a:prstGeom prst="rect">
            <a:avLst/>
          </a:prstGeom>
          <a:solidFill>
            <a:schemeClr val="accent1">
              <a:alpha val="2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009D7D81-19A3-4282-8EE6-2A2F010B761D}"/>
              </a:ext>
            </a:extLst>
          </p:cNvPr>
          <p:cNvSpPr txBox="1"/>
          <p:nvPr/>
        </p:nvSpPr>
        <p:spPr>
          <a:xfrm rot="18660685">
            <a:off x="3038261" y="2790711"/>
            <a:ext cx="3172663" cy="1862048"/>
          </a:xfrm>
          <a:prstGeom prst="rect">
            <a:avLst/>
          </a:prstGeom>
          <a:noFill/>
        </p:spPr>
        <p:txBody>
          <a:bodyPr wrap="none" rtlCol="0">
            <a:spAutoFit/>
          </a:bodyPr>
          <a:lstStyle/>
          <a:p>
            <a:r>
              <a:rPr lang="en-US" sz="11500" dirty="0">
                <a:solidFill>
                  <a:srgbClr val="FF0000"/>
                </a:solidFill>
                <a:latin typeface="Calibri" panose="020F0502020204030204" pitchFamily="34" charset="0"/>
              </a:rPr>
              <a:t>2018</a:t>
            </a:r>
          </a:p>
        </p:txBody>
      </p:sp>
      <p:pic>
        <p:nvPicPr>
          <p:cNvPr id="19" name="Picture 8" descr="uncaptioned">
            <a:extLst>
              <a:ext uri="{FF2B5EF4-FFF2-40B4-BE49-F238E27FC236}">
                <a16:creationId xmlns:a16="http://schemas.microsoft.com/office/drawing/2014/main" id="{13532E99-D952-4C9A-BE45-E4DA3C99223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1668" y="1296608"/>
            <a:ext cx="8084519" cy="4530699"/>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19">
            <a:extLst>
              <a:ext uri="{FF2B5EF4-FFF2-40B4-BE49-F238E27FC236}">
                <a16:creationId xmlns:a16="http://schemas.microsoft.com/office/drawing/2014/main" id="{5982A7A3-418D-4FAC-8C97-7F1952D4EB92}"/>
              </a:ext>
            </a:extLst>
          </p:cNvPr>
          <p:cNvSpPr/>
          <p:nvPr/>
        </p:nvSpPr>
        <p:spPr>
          <a:xfrm>
            <a:off x="173769" y="2186156"/>
            <a:ext cx="8878426" cy="307605"/>
          </a:xfrm>
          <a:prstGeom prst="rect">
            <a:avLst/>
          </a:prstGeom>
          <a:solidFill>
            <a:schemeClr val="accent1">
              <a:alpha val="2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A3C4129E-F034-448E-B1C3-9F774FB2BC31}"/>
              </a:ext>
            </a:extLst>
          </p:cNvPr>
          <p:cNvSpPr txBox="1"/>
          <p:nvPr/>
        </p:nvSpPr>
        <p:spPr>
          <a:xfrm rot="18660685">
            <a:off x="3190662" y="2943111"/>
            <a:ext cx="3172663" cy="1862048"/>
          </a:xfrm>
          <a:prstGeom prst="rect">
            <a:avLst/>
          </a:prstGeom>
          <a:noFill/>
        </p:spPr>
        <p:txBody>
          <a:bodyPr wrap="none" rtlCol="0">
            <a:spAutoFit/>
          </a:bodyPr>
          <a:lstStyle/>
          <a:p>
            <a:r>
              <a:rPr lang="en-US" sz="11500" dirty="0">
                <a:solidFill>
                  <a:srgbClr val="FF0000"/>
                </a:solidFill>
                <a:latin typeface="Calibri" panose="020F0502020204030204" pitchFamily="34" charset="0"/>
              </a:rPr>
              <a:t>2019</a:t>
            </a:r>
          </a:p>
        </p:txBody>
      </p:sp>
      <p:pic>
        <p:nvPicPr>
          <p:cNvPr id="3" name="Picture 2" descr="Table&#10;&#10;Description automatically generated">
            <a:extLst>
              <a:ext uri="{FF2B5EF4-FFF2-40B4-BE49-F238E27FC236}">
                <a16:creationId xmlns:a16="http://schemas.microsoft.com/office/drawing/2014/main" id="{A6A1A867-A244-4389-903D-F43889E1F959}"/>
              </a:ext>
            </a:extLst>
          </p:cNvPr>
          <p:cNvPicPr>
            <a:picLocks noChangeAspect="1"/>
          </p:cNvPicPr>
          <p:nvPr/>
        </p:nvPicPr>
        <p:blipFill>
          <a:blip r:embed="rId8"/>
          <a:stretch>
            <a:fillRect/>
          </a:stretch>
        </p:blipFill>
        <p:spPr>
          <a:xfrm>
            <a:off x="2005096" y="77819"/>
            <a:ext cx="5467350" cy="6610350"/>
          </a:xfrm>
          <a:prstGeom prst="rect">
            <a:avLst/>
          </a:prstGeom>
        </p:spPr>
      </p:pic>
      <p:sp>
        <p:nvSpPr>
          <p:cNvPr id="22" name="TextBox 21">
            <a:extLst>
              <a:ext uri="{FF2B5EF4-FFF2-40B4-BE49-F238E27FC236}">
                <a16:creationId xmlns:a16="http://schemas.microsoft.com/office/drawing/2014/main" id="{8BC4E1FE-DC44-4305-8D23-301CD74B9B95}"/>
              </a:ext>
            </a:extLst>
          </p:cNvPr>
          <p:cNvSpPr txBox="1"/>
          <p:nvPr/>
        </p:nvSpPr>
        <p:spPr>
          <a:xfrm rot="18660685">
            <a:off x="3343063" y="3095511"/>
            <a:ext cx="3172663" cy="1862048"/>
          </a:xfrm>
          <a:prstGeom prst="rect">
            <a:avLst/>
          </a:prstGeom>
          <a:noFill/>
        </p:spPr>
        <p:txBody>
          <a:bodyPr wrap="none" rtlCol="0">
            <a:spAutoFit/>
          </a:bodyPr>
          <a:lstStyle/>
          <a:p>
            <a:r>
              <a:rPr lang="en-US" sz="11500" dirty="0">
                <a:solidFill>
                  <a:srgbClr val="FF0000"/>
                </a:solidFill>
                <a:latin typeface="Calibri" panose="020F0502020204030204" pitchFamily="34" charset="0"/>
              </a:rPr>
              <a:t>2020</a:t>
            </a:r>
          </a:p>
        </p:txBody>
      </p:sp>
      <p:sp>
        <p:nvSpPr>
          <p:cNvPr id="24" name="TextBox 23">
            <a:extLst>
              <a:ext uri="{FF2B5EF4-FFF2-40B4-BE49-F238E27FC236}">
                <a16:creationId xmlns:a16="http://schemas.microsoft.com/office/drawing/2014/main" id="{6072B4CC-A838-4964-BD01-9D4E138D5498}"/>
              </a:ext>
            </a:extLst>
          </p:cNvPr>
          <p:cNvSpPr txBox="1"/>
          <p:nvPr/>
        </p:nvSpPr>
        <p:spPr>
          <a:xfrm>
            <a:off x="2078113" y="6373798"/>
            <a:ext cx="4572000" cy="430887"/>
          </a:xfrm>
          <a:prstGeom prst="rect">
            <a:avLst/>
          </a:prstGeom>
          <a:noFill/>
          <a:effectLst/>
        </p:spPr>
        <p:txBody>
          <a:bodyPr wrap="square">
            <a:spAutoFit/>
          </a:bodyPr>
          <a:lstStyle/>
          <a:p>
            <a:r>
              <a:rPr lang="en-US" sz="1050" dirty="0"/>
              <a:t>https://images.globalknowledge.com/wwwimages/web/salary-report/current/it-skills-salary-report-2020-global-knowledge-en-ww.pdf</a:t>
            </a:r>
          </a:p>
        </p:txBody>
      </p:sp>
      <p:sp>
        <p:nvSpPr>
          <p:cNvPr id="25" name="Rectangle 24">
            <a:extLst>
              <a:ext uri="{FF2B5EF4-FFF2-40B4-BE49-F238E27FC236}">
                <a16:creationId xmlns:a16="http://schemas.microsoft.com/office/drawing/2014/main" id="{33C8215B-1AC4-491A-8C90-C9DCC7970D6D}"/>
              </a:ext>
            </a:extLst>
          </p:cNvPr>
          <p:cNvSpPr/>
          <p:nvPr/>
        </p:nvSpPr>
        <p:spPr>
          <a:xfrm>
            <a:off x="2148883" y="2999711"/>
            <a:ext cx="4990021" cy="307605"/>
          </a:xfrm>
          <a:prstGeom prst="rect">
            <a:avLst/>
          </a:prstGeom>
          <a:solidFill>
            <a:schemeClr val="accent1">
              <a:alpha val="2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11648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xit" presetSubtype="0" fill="hold" grpId="1" nodeType="clickEffect">
                                  <p:stCondLst>
                                    <p:cond delay="0"/>
                                  </p:stCondLst>
                                  <p:childTnLst>
                                    <p:set>
                                      <p:cBhvr>
                                        <p:cTn id="21" dur="1" fill="hold">
                                          <p:stCondLst>
                                            <p:cond delay="0"/>
                                          </p:stCondLst>
                                        </p:cTn>
                                        <p:tgtEl>
                                          <p:spTgt spid="8"/>
                                        </p:tgtEl>
                                        <p:attrNameLst>
                                          <p:attrName>style.visibility</p:attrName>
                                        </p:attrNameLst>
                                      </p:cBhvr>
                                      <p:to>
                                        <p:strVal val="hidden"/>
                                      </p:to>
                                    </p:set>
                                  </p:childTnLst>
                                </p:cTn>
                              </p:par>
                              <p:par>
                                <p:cTn id="22" presetID="1" presetClass="exit" presetSubtype="0" fill="hold" nodeType="withEffect">
                                  <p:stCondLst>
                                    <p:cond delay="0"/>
                                  </p:stCondLst>
                                  <p:childTnLst>
                                    <p:set>
                                      <p:cBhvr>
                                        <p:cTn id="23" dur="1" fill="hold">
                                          <p:stCondLst>
                                            <p:cond delay="0"/>
                                          </p:stCondLst>
                                        </p:cTn>
                                        <p:tgtEl>
                                          <p:spTgt spid="7"/>
                                        </p:tgtEl>
                                        <p:attrNameLst>
                                          <p:attrName>style.visibility</p:attrName>
                                        </p:attrNameLst>
                                      </p:cBhvr>
                                      <p:to>
                                        <p:strVal val="hidden"/>
                                      </p:to>
                                    </p:set>
                                  </p:childTnLst>
                                </p:cTn>
                              </p:par>
                              <p:par>
                                <p:cTn id="24" presetID="1" presetClass="exit" presetSubtype="0" fill="hold" grpId="1" nodeType="withEffect">
                                  <p:stCondLst>
                                    <p:cond delay="0"/>
                                  </p:stCondLst>
                                  <p:childTnLst>
                                    <p:set>
                                      <p:cBhvr>
                                        <p:cTn id="25" dur="1" fill="hold">
                                          <p:stCondLst>
                                            <p:cond delay="0"/>
                                          </p:stCondLst>
                                        </p:cTn>
                                        <p:tgtEl>
                                          <p:spTgt spid="9"/>
                                        </p:tgtEl>
                                        <p:attrNameLst>
                                          <p:attrName>style.visibility</p:attrName>
                                        </p:attrNameLst>
                                      </p:cBhvr>
                                      <p:to>
                                        <p:strVal val="hidden"/>
                                      </p:to>
                                    </p:set>
                                  </p:childTnLst>
                                </p:cTn>
                              </p:par>
                              <p:par>
                                <p:cTn id="26" presetID="10" presetClass="entr" presetSubtype="0"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xit" presetSubtype="0" fill="hold" nodeType="clickEffect">
                                  <p:stCondLst>
                                    <p:cond delay="0"/>
                                  </p:stCondLst>
                                  <p:childTnLst>
                                    <p:animEffect transition="out" filter="fade">
                                      <p:cBhvr>
                                        <p:cTn id="42" dur="500"/>
                                        <p:tgtEl>
                                          <p:spTgt spid="10"/>
                                        </p:tgtEl>
                                      </p:cBhvr>
                                    </p:animEffect>
                                    <p:set>
                                      <p:cBhvr>
                                        <p:cTn id="43" dur="1" fill="hold">
                                          <p:stCondLst>
                                            <p:cond delay="499"/>
                                          </p:stCondLst>
                                        </p:cTn>
                                        <p:tgtEl>
                                          <p:spTgt spid="10"/>
                                        </p:tgtEl>
                                        <p:attrNameLst>
                                          <p:attrName>style.visibility</p:attrName>
                                        </p:attrNameLst>
                                      </p:cBhvr>
                                      <p:to>
                                        <p:strVal val="hidden"/>
                                      </p:to>
                                    </p:set>
                                  </p:childTnLst>
                                </p:cTn>
                              </p:par>
                              <p:par>
                                <p:cTn id="44" presetID="10" presetClass="exit" presetSubtype="0" fill="hold" grpId="1" nodeType="withEffect">
                                  <p:stCondLst>
                                    <p:cond delay="0"/>
                                  </p:stCondLst>
                                  <p:childTnLst>
                                    <p:animEffect transition="out" filter="fade">
                                      <p:cBhvr>
                                        <p:cTn id="45" dur="500"/>
                                        <p:tgtEl>
                                          <p:spTgt spid="11"/>
                                        </p:tgtEl>
                                      </p:cBhvr>
                                    </p:animEffect>
                                    <p:set>
                                      <p:cBhvr>
                                        <p:cTn id="46" dur="1" fill="hold">
                                          <p:stCondLst>
                                            <p:cond delay="499"/>
                                          </p:stCondLst>
                                        </p:cTn>
                                        <p:tgtEl>
                                          <p:spTgt spid="11"/>
                                        </p:tgtEl>
                                        <p:attrNameLst>
                                          <p:attrName>style.visibility</p:attrName>
                                        </p:attrNameLst>
                                      </p:cBhvr>
                                      <p:to>
                                        <p:strVal val="hidden"/>
                                      </p:to>
                                    </p:set>
                                  </p:childTnLst>
                                </p:cTn>
                              </p:par>
                              <p:par>
                                <p:cTn id="47" presetID="10" presetClass="exit" presetSubtype="0" fill="hold" grpId="1" nodeType="withEffect">
                                  <p:stCondLst>
                                    <p:cond delay="0"/>
                                  </p:stCondLst>
                                  <p:childTnLst>
                                    <p:animEffect transition="out" filter="fade">
                                      <p:cBhvr>
                                        <p:cTn id="48" dur="500"/>
                                        <p:tgtEl>
                                          <p:spTgt spid="12"/>
                                        </p:tgtEl>
                                      </p:cBhvr>
                                    </p:animEffect>
                                    <p:set>
                                      <p:cBhvr>
                                        <p:cTn id="49" dur="1" fill="hold">
                                          <p:stCondLst>
                                            <p:cond delay="499"/>
                                          </p:stCondLst>
                                        </p:cTn>
                                        <p:tgtEl>
                                          <p:spTgt spid="12"/>
                                        </p:tgtEl>
                                        <p:attrNameLst>
                                          <p:attrName>style.visibility</p:attrName>
                                        </p:attrNameLst>
                                      </p:cBhvr>
                                      <p:to>
                                        <p:strVal val="hidden"/>
                                      </p:to>
                                    </p:set>
                                  </p:childTnLst>
                                </p:cTn>
                              </p:par>
                              <p:par>
                                <p:cTn id="50" presetID="10" presetClass="entr" presetSubtype="0" fill="hold"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500"/>
                                        <p:tgtEl>
                                          <p:spTgt spid="13"/>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fade">
                                      <p:cBhvr>
                                        <p:cTn id="57" dur="500"/>
                                        <p:tgtEl>
                                          <p:spTgt spid="15"/>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fade">
                                      <p:cBhvr>
                                        <p:cTn id="62" dur="500"/>
                                        <p:tgtEl>
                                          <p:spTgt spid="14"/>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17"/>
                                        </p:tgtEl>
                                        <p:attrNameLst>
                                          <p:attrName>style.visibility</p:attrName>
                                        </p:attrNameLst>
                                      </p:cBhvr>
                                      <p:to>
                                        <p:strVal val="visible"/>
                                      </p:to>
                                    </p:set>
                                    <p:animEffect transition="in" filter="fade">
                                      <p:cBhvr>
                                        <p:cTn id="72" dur="500"/>
                                        <p:tgtEl>
                                          <p:spTgt spid="17"/>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fade">
                                      <p:cBhvr>
                                        <p:cTn id="77" dur="500"/>
                                        <p:tgtEl>
                                          <p:spTgt spid="18"/>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fade">
                                      <p:cBhvr>
                                        <p:cTn id="82" dur="500"/>
                                        <p:tgtEl>
                                          <p:spTgt spid="19"/>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fade">
                                      <p:cBhvr>
                                        <p:cTn id="87" dur="500"/>
                                        <p:tgtEl>
                                          <p:spTgt spid="20"/>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21"/>
                                        </p:tgtEl>
                                        <p:attrNameLst>
                                          <p:attrName>style.visibility</p:attrName>
                                        </p:attrNameLst>
                                      </p:cBhvr>
                                      <p:to>
                                        <p:strVal val="visible"/>
                                      </p:to>
                                    </p:set>
                                    <p:animEffect transition="in" filter="fade">
                                      <p:cBhvr>
                                        <p:cTn id="92" dur="500"/>
                                        <p:tgtEl>
                                          <p:spTgt spid="21"/>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24"/>
                                        </p:tgtEl>
                                        <p:attrNameLst>
                                          <p:attrName>style.visibility</p:attrName>
                                        </p:attrNameLst>
                                      </p:cBhvr>
                                      <p:to>
                                        <p:strVal val="visible"/>
                                      </p:to>
                                    </p:set>
                                    <p:animEffect transition="in" filter="fade">
                                      <p:cBhvr>
                                        <p:cTn id="97" dur="500"/>
                                        <p:tgtEl>
                                          <p:spTgt spid="24"/>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25"/>
                                        </p:tgtEl>
                                        <p:attrNameLst>
                                          <p:attrName>style.visibility</p:attrName>
                                        </p:attrNameLst>
                                      </p:cBhvr>
                                      <p:to>
                                        <p:strVal val="visible"/>
                                      </p:to>
                                    </p:set>
                                    <p:animEffect transition="in" filter="fade">
                                      <p:cBhvr>
                                        <p:cTn id="102" dur="500"/>
                                        <p:tgtEl>
                                          <p:spTgt spid="25"/>
                                        </p:tgtEl>
                                      </p:cBhvr>
                                    </p:animEffect>
                                  </p:childTnLst>
                                </p:cTn>
                              </p:par>
                              <p:par>
                                <p:cTn id="103" presetID="10" presetClass="entr" presetSubtype="0" fill="hold" nodeType="withEffect">
                                  <p:stCondLst>
                                    <p:cond delay="0"/>
                                  </p:stCondLst>
                                  <p:childTnLst>
                                    <p:set>
                                      <p:cBhvr>
                                        <p:cTn id="104" dur="1" fill="hold">
                                          <p:stCondLst>
                                            <p:cond delay="0"/>
                                          </p:stCondLst>
                                        </p:cTn>
                                        <p:tgtEl>
                                          <p:spTgt spid="3"/>
                                        </p:tgtEl>
                                        <p:attrNameLst>
                                          <p:attrName>style.visibility</p:attrName>
                                        </p:attrNameLst>
                                      </p:cBhvr>
                                      <p:to>
                                        <p:strVal val="visible"/>
                                      </p:to>
                                    </p:set>
                                    <p:animEffect transition="in" filter="fade">
                                      <p:cBhvr>
                                        <p:cTn id="105" dur="500"/>
                                        <p:tgtEl>
                                          <p:spTgt spid="3"/>
                                        </p:tgtEl>
                                      </p:cBhvr>
                                    </p:animEffect>
                                  </p:childTnLst>
                                </p:cTn>
                              </p:par>
                            </p:childTnLst>
                          </p:cTn>
                        </p:par>
                      </p:childTnLst>
                    </p:cTn>
                  </p:par>
                  <p:par>
                    <p:cTn id="106" fill="hold">
                      <p:stCondLst>
                        <p:cond delay="indefinite"/>
                      </p:stCondLst>
                      <p:childTnLst>
                        <p:par>
                          <p:cTn id="107" fill="hold">
                            <p:stCondLst>
                              <p:cond delay="0"/>
                            </p:stCondLst>
                            <p:childTnLst>
                              <p:par>
                                <p:cTn id="108" presetID="10" presetClass="entr" presetSubtype="0" fill="hold" grpId="0" nodeType="clickEffect">
                                  <p:stCondLst>
                                    <p:cond delay="0"/>
                                  </p:stCondLst>
                                  <p:childTnLst>
                                    <p:set>
                                      <p:cBhvr>
                                        <p:cTn id="109" dur="1" fill="hold">
                                          <p:stCondLst>
                                            <p:cond delay="0"/>
                                          </p:stCondLst>
                                        </p:cTn>
                                        <p:tgtEl>
                                          <p:spTgt spid="22"/>
                                        </p:tgtEl>
                                        <p:attrNameLst>
                                          <p:attrName>style.visibility</p:attrName>
                                        </p:attrNameLst>
                                      </p:cBhvr>
                                      <p:to>
                                        <p:strVal val="visible"/>
                                      </p:to>
                                    </p:set>
                                    <p:animEffect transition="in" filter="fade">
                                      <p:cBhvr>
                                        <p:cTn id="11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9" grpId="0"/>
      <p:bldP spid="9" grpId="1"/>
      <p:bldP spid="11" grpId="0" animBg="1"/>
      <p:bldP spid="11" grpId="1" animBg="1"/>
      <p:bldP spid="12" grpId="0"/>
      <p:bldP spid="12" grpId="1"/>
      <p:bldP spid="14" grpId="0"/>
      <p:bldP spid="15" grpId="0" animBg="1"/>
      <p:bldP spid="17" grpId="0" animBg="1"/>
      <p:bldP spid="18" grpId="0"/>
      <p:bldP spid="20" grpId="0" animBg="1"/>
      <p:bldP spid="21" grpId="0"/>
      <p:bldP spid="22" grpId="0"/>
      <p:bldP spid="24" grpId="0"/>
      <p:bldP spid="25" grpId="0" animBg="1"/>
    </p:bld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a:t>Ethics in Project Management</a:t>
            </a:r>
            <a:endParaRPr lang="en-US" dirty="0"/>
          </a:p>
        </p:txBody>
      </p:sp>
      <p:sp>
        <p:nvSpPr>
          <p:cNvPr id="49155" name="Rectangle 3"/>
          <p:cNvSpPr>
            <a:spLocks noGrp="1" noChangeArrowheads="1"/>
          </p:cNvSpPr>
          <p:nvPr>
            <p:ph idx="1"/>
          </p:nvPr>
        </p:nvSpPr>
        <p:spPr/>
        <p:txBody>
          <a:bodyPr/>
          <a:lstStyle/>
          <a:p>
            <a:r>
              <a:rPr lang="en-US"/>
              <a:t>Ethics, loosely defined, is a set of principles that guide our decision making based on personal values of what is “right” and “wrong”</a:t>
            </a:r>
          </a:p>
          <a:p>
            <a:r>
              <a:rPr lang="en-US"/>
              <a:t>Project managers often face ethical dilemmas</a:t>
            </a:r>
          </a:p>
          <a:p>
            <a:r>
              <a:rPr lang="en-US"/>
              <a:t>In order to earn PMP® certification, applicants must agree to PMI’s Code of Ethics and Professional Conduct</a:t>
            </a:r>
          </a:p>
          <a:p>
            <a:r>
              <a:rPr lang="en-US"/>
              <a:t>Several questions on the PMP® exam are related to professional responsibility, including ethics</a:t>
            </a:r>
          </a:p>
          <a:p>
            <a:endParaRPr lang="en-US"/>
          </a:p>
          <a:p>
            <a:endParaRPr lang="en-US" dirty="0"/>
          </a:p>
        </p:txBody>
      </p:sp>
      <p:sp>
        <p:nvSpPr>
          <p:cNvPr id="55300" name="Footer Placeholder 5"/>
          <p:cNvSpPr>
            <a:spLocks noGrp="1"/>
          </p:cNvSpPr>
          <p:nvPr>
            <p:ph type="ftr" sz="quarter" idx="11"/>
          </p:nvPr>
        </p:nvSpPr>
        <p:spPr/>
        <p:txBody>
          <a:bodyPr/>
          <a:lstStyle/>
          <a:p>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a:t>Project Management Software*</a:t>
            </a:r>
            <a:endParaRPr lang="en-US" dirty="0"/>
          </a:p>
        </p:txBody>
      </p:sp>
      <p:sp>
        <p:nvSpPr>
          <p:cNvPr id="27651" name="Rectangle 3"/>
          <p:cNvSpPr>
            <a:spLocks noGrp="1" noChangeArrowheads="1"/>
          </p:cNvSpPr>
          <p:nvPr>
            <p:ph idx="1"/>
          </p:nvPr>
        </p:nvSpPr>
        <p:spPr/>
        <p:txBody>
          <a:bodyPr/>
          <a:lstStyle/>
          <a:p>
            <a:r>
              <a:rPr lang="en-US"/>
              <a:t>There are hundreds of different products to assist in performing project management</a:t>
            </a:r>
          </a:p>
          <a:p>
            <a:r>
              <a:rPr lang="en-US"/>
              <a:t>Three main categories of tools:</a:t>
            </a:r>
          </a:p>
          <a:p>
            <a:pPr lvl="1"/>
            <a:r>
              <a:rPr lang="en-US"/>
              <a:t>Low-end tools: Handle single or smaller projects well, cost under $200 per user</a:t>
            </a:r>
          </a:p>
          <a:p>
            <a:pPr lvl="1"/>
            <a:r>
              <a:rPr lang="en-US"/>
              <a:t>Midrange tools:  Handle multiple projects and users, cost $200-$1,000 per user, Microsoft Project is still the most popular</a:t>
            </a:r>
          </a:p>
          <a:p>
            <a:pPr lvl="1"/>
            <a:r>
              <a:rPr lang="en-US"/>
              <a:t>High-end tools:  Also called enterprise project management software, often licensed on a per-user basis</a:t>
            </a:r>
          </a:p>
          <a:p>
            <a:r>
              <a:rPr lang="en-US"/>
              <a:t>Several free or open-source tools are also available</a:t>
            </a:r>
            <a:endParaRPr lang="en-US" dirty="0"/>
          </a:p>
        </p:txBody>
      </p:sp>
      <p:sp>
        <p:nvSpPr>
          <p:cNvPr id="56324" name="Footer Placeholder 5"/>
          <p:cNvSpPr>
            <a:spLocks noGrp="1"/>
          </p:cNvSpPr>
          <p:nvPr>
            <p:ph type="ftr" sz="quarter" idx="11"/>
          </p:nvPr>
        </p:nvSpPr>
        <p:spPr/>
        <p:txBody>
          <a:bodyPr/>
          <a:lstStyle/>
          <a:p>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a:t>Chapter Summary</a:t>
            </a:r>
            <a:endParaRPr lang="en-US" dirty="0"/>
          </a:p>
        </p:txBody>
      </p:sp>
      <p:sp>
        <p:nvSpPr>
          <p:cNvPr id="110595" name="Rectangle 3"/>
          <p:cNvSpPr>
            <a:spLocks noGrp="1" noChangeArrowheads="1"/>
          </p:cNvSpPr>
          <p:nvPr>
            <p:ph idx="1"/>
          </p:nvPr>
        </p:nvSpPr>
        <p:spPr/>
        <p:txBody>
          <a:bodyPr/>
          <a:lstStyle/>
          <a:p>
            <a:r>
              <a:rPr lang="en-US"/>
              <a:t>A project is a temporary endeavor undertaken to create a unique product, service, or result</a:t>
            </a:r>
          </a:p>
          <a:p>
            <a:r>
              <a:rPr lang="en-US"/>
              <a:t>Project management is the application of knowledge, skills, tools, and techniques to project activities to meet project requirements</a:t>
            </a:r>
          </a:p>
          <a:p>
            <a:r>
              <a:rPr lang="en-US"/>
              <a:t>A program is a group of related projects managed in a coordinated way</a:t>
            </a:r>
          </a:p>
          <a:p>
            <a:r>
              <a:rPr lang="en-US"/>
              <a:t>Project portfolio management involves organizing and managing projects and programs as a portfolio of investments</a:t>
            </a:r>
          </a:p>
          <a:p>
            <a:r>
              <a:rPr lang="en-US"/>
              <a:t>Project managers play a key role in helping projects and organizations succeed</a:t>
            </a:r>
          </a:p>
          <a:p>
            <a:r>
              <a:rPr lang="en-US"/>
              <a:t>The project management profession continues to grow and mature</a:t>
            </a:r>
            <a:endParaRPr lang="en-US" dirty="0"/>
          </a:p>
        </p:txBody>
      </p:sp>
      <p:sp>
        <p:nvSpPr>
          <p:cNvPr id="57348" name="Footer Placeholder 5"/>
          <p:cNvSpPr>
            <a:spLocks noGrp="1"/>
          </p:cNvSpPr>
          <p:nvPr>
            <p:ph type="ftr" sz="quarter" idx="11"/>
          </p:nvPr>
        </p:nvSpPr>
        <p:spPr/>
        <p:txBody>
          <a:bodyPr/>
          <a:lstStyle/>
          <a:p>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t>Introduction (2 of 3)</a:t>
            </a:r>
            <a:endParaRPr lang="en-US" dirty="0"/>
          </a:p>
        </p:txBody>
      </p:sp>
      <p:sp>
        <p:nvSpPr>
          <p:cNvPr id="44035" name="Rectangle 3"/>
          <p:cNvSpPr>
            <a:spLocks noGrp="1" noChangeArrowheads="1"/>
          </p:cNvSpPr>
          <p:nvPr>
            <p:ph idx="1"/>
          </p:nvPr>
        </p:nvSpPr>
        <p:spPr/>
        <p:txBody>
          <a:bodyPr/>
          <a:lstStyle/>
          <a:p>
            <a:r>
              <a:rPr lang="en-US"/>
              <a:t>In 2017, the average annual salary (without bonuses) for someone in the project management profession was $112,000 in the U.S. and $130,866 in Switzerland</a:t>
            </a:r>
          </a:p>
          <a:p>
            <a:r>
              <a:rPr lang="en-US"/>
              <a:t>The top skills employers look for in new college graduates are all related to project management: team-work, problem-solving, and verbal communications</a:t>
            </a:r>
          </a:p>
          <a:p>
            <a:r>
              <a:rPr lang="en-US"/>
              <a:t>Organizations waste $97 million for every $1 billion spent on projects, according to PMI’s Pulse of the Profession® report</a:t>
            </a:r>
            <a:endParaRPr lang="en-US" dirty="0"/>
          </a:p>
        </p:txBody>
      </p:sp>
      <p:sp>
        <p:nvSpPr>
          <p:cNvPr id="12292" name="Footer Placeholder 4"/>
          <p:cNvSpPr>
            <a:spLocks noGrp="1"/>
          </p:cNvSpPr>
          <p:nvPr>
            <p:ph type="ftr" sz="quarter" idx="11"/>
          </p:nvPr>
        </p:nvSpPr>
        <p:spPr/>
        <p:txBody>
          <a:bodyPr/>
          <a:lstStyle/>
          <a:p>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a:t>Introduction (3 of 3)</a:t>
            </a:r>
            <a:endParaRPr lang="en-US" dirty="0"/>
          </a:p>
        </p:txBody>
      </p:sp>
      <p:sp>
        <p:nvSpPr>
          <p:cNvPr id="14339" name="Rectangle 3"/>
          <p:cNvSpPr>
            <a:spLocks noGrp="1" noChangeArrowheads="1"/>
          </p:cNvSpPr>
          <p:nvPr>
            <p:ph idx="1"/>
          </p:nvPr>
        </p:nvSpPr>
        <p:spPr/>
        <p:txBody>
          <a:bodyPr/>
          <a:lstStyle/>
          <a:p>
            <a:r>
              <a:rPr lang="en-US"/>
              <a:t>Advantages of Using Formal Project Management:</a:t>
            </a:r>
          </a:p>
          <a:p>
            <a:pPr lvl="1"/>
            <a:r>
              <a:rPr lang="en-US"/>
              <a:t>Better control of financial, physical, and human resources</a:t>
            </a:r>
          </a:p>
          <a:p>
            <a:pPr lvl="1"/>
            <a:r>
              <a:rPr lang="en-US"/>
              <a:t>Improved customer relations</a:t>
            </a:r>
          </a:p>
          <a:p>
            <a:pPr lvl="1"/>
            <a:r>
              <a:rPr lang="en-US"/>
              <a:t>Shorter development times</a:t>
            </a:r>
          </a:p>
          <a:p>
            <a:pPr lvl="1"/>
            <a:r>
              <a:rPr lang="en-US"/>
              <a:t>Lower costs and improved productivity</a:t>
            </a:r>
          </a:p>
          <a:p>
            <a:pPr lvl="1"/>
            <a:r>
              <a:rPr lang="en-US"/>
              <a:t>Higher quality and increased reliability</a:t>
            </a:r>
          </a:p>
          <a:p>
            <a:pPr lvl="1"/>
            <a:r>
              <a:rPr lang="en-US"/>
              <a:t>Higher profit margins</a:t>
            </a:r>
          </a:p>
          <a:p>
            <a:pPr lvl="1"/>
            <a:r>
              <a:rPr lang="en-US"/>
              <a:t>Better internal coordination</a:t>
            </a:r>
          </a:p>
          <a:p>
            <a:pPr lvl="1"/>
            <a:r>
              <a:rPr lang="en-US"/>
              <a:t>Positive impact on meeting strategic goals</a:t>
            </a:r>
          </a:p>
          <a:p>
            <a:pPr lvl="1"/>
            <a:r>
              <a:rPr lang="en-US"/>
              <a:t>Higher worker morale</a:t>
            </a:r>
            <a:endParaRPr lang="en-US" dirty="0"/>
          </a:p>
        </p:txBody>
      </p:sp>
      <p:sp>
        <p:nvSpPr>
          <p:cNvPr id="14340" name="Footer Placeholder 5"/>
          <p:cNvSpPr>
            <a:spLocks noGrp="1"/>
          </p:cNvSpPr>
          <p:nvPr>
            <p:ph type="ftr" sz="quarter" idx="11"/>
          </p:nvPr>
        </p:nvSpPr>
        <p:spPr/>
        <p:txBody>
          <a:bodyPr/>
          <a:lstStyle/>
          <a:p>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Rectangle 3"/>
          <p:cNvSpPr>
            <a:spLocks noGrp="1" noChangeArrowheads="1"/>
          </p:cNvSpPr>
          <p:nvPr>
            <p:ph type="title"/>
          </p:nvPr>
        </p:nvSpPr>
        <p:spPr/>
        <p:txBody>
          <a:bodyPr/>
          <a:lstStyle/>
          <a:p>
            <a:r>
              <a:rPr lang="en-US"/>
              <a:t>What Went Wrong?</a:t>
            </a:r>
            <a:endParaRPr lang="en-US" dirty="0"/>
          </a:p>
        </p:txBody>
      </p:sp>
      <p:sp>
        <p:nvSpPr>
          <p:cNvPr id="13315" name="Rectangle 2"/>
          <p:cNvSpPr>
            <a:spLocks noGrp="1" noChangeArrowheads="1"/>
          </p:cNvSpPr>
          <p:nvPr>
            <p:ph idx="1"/>
          </p:nvPr>
        </p:nvSpPr>
        <p:spPr/>
        <p:txBody>
          <a:bodyPr/>
          <a:lstStyle/>
          <a:p>
            <a:r>
              <a:rPr lang="en-US"/>
              <a:t>IT Projects have a terrible track record, as described in the What Went Wrong?</a:t>
            </a:r>
          </a:p>
          <a:p>
            <a:r>
              <a:rPr lang="en-US"/>
              <a:t>A 1995 Standish Group study (CHAOS) found that only 16.2% of IT projects were successful in meeting scope, time, and cost goals; over 31% of IT projects were canceled before completion</a:t>
            </a:r>
          </a:p>
          <a:p>
            <a:r>
              <a:rPr lang="en-US"/>
              <a:t>A PricewaterhouseCoopers study found that over half of all projects fail and only 2.5% of corporations consistently meet their targets for scope, time, and cost goals for all types of project</a:t>
            </a:r>
          </a:p>
          <a:p>
            <a:endParaRPr lang="en-US"/>
          </a:p>
          <a:p>
            <a:endParaRPr lang="en-US"/>
          </a:p>
          <a:p>
            <a:endParaRPr lang="en-US" dirty="0"/>
          </a:p>
        </p:txBody>
      </p:sp>
      <p:sp>
        <p:nvSpPr>
          <p:cNvPr id="13316" name="Footer Placeholder 5"/>
          <p:cNvSpPr>
            <a:spLocks noGrp="1"/>
          </p:cNvSpPr>
          <p:nvPr>
            <p:ph type="ftr" sz="quarter" idx="11"/>
          </p:nvPr>
        </p:nvSpPr>
        <p:spPr/>
        <p:txBody>
          <a:bodyPr/>
          <a:lstStyle/>
          <a:p>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D0C3C42-0505-7E4A-A9A7-496298ECE6B4}"/>
              </a:ext>
            </a:extLst>
          </p:cNvPr>
          <p:cNvSpPr>
            <a:spLocks noGrp="1"/>
          </p:cNvSpPr>
          <p:nvPr>
            <p:ph type="title"/>
          </p:nvPr>
        </p:nvSpPr>
        <p:spPr/>
        <p:txBody>
          <a:bodyPr/>
          <a:lstStyle/>
          <a:p>
            <a:r>
              <a:rPr lang="en-US"/>
              <a:t>What Went Right?</a:t>
            </a:r>
            <a:endParaRPr lang="en-US" dirty="0"/>
          </a:p>
        </p:txBody>
      </p:sp>
      <p:sp>
        <p:nvSpPr>
          <p:cNvPr id="8" name="Content Placeholder 7">
            <a:extLst>
              <a:ext uri="{FF2B5EF4-FFF2-40B4-BE49-F238E27FC236}">
                <a16:creationId xmlns:a16="http://schemas.microsoft.com/office/drawing/2014/main" id="{CEEC736B-2835-4C4C-94A5-993BE45994A1}"/>
              </a:ext>
            </a:extLst>
          </p:cNvPr>
          <p:cNvSpPr>
            <a:spLocks noGrp="1"/>
          </p:cNvSpPr>
          <p:nvPr>
            <p:ph idx="1"/>
          </p:nvPr>
        </p:nvSpPr>
        <p:spPr/>
        <p:txBody>
          <a:bodyPr/>
          <a:lstStyle/>
          <a:p>
            <a:r>
              <a:rPr lang="en-US" dirty="0"/>
              <a:t>The Standish Group’s CHAOS studies show improvements in the statistics for IT projects:</a:t>
            </a:r>
          </a:p>
          <a:p>
            <a:pPr lvl="1"/>
            <a:r>
              <a:rPr lang="en-US" dirty="0"/>
              <a:t>The number of successful projects was 29% in 2015</a:t>
            </a:r>
          </a:p>
          <a:p>
            <a:pPr lvl="1"/>
            <a:r>
              <a:rPr lang="en-US" dirty="0"/>
              <a:t>62% of small projects were successful, 6% of large, 9% of medium, and 21% of moderate size</a:t>
            </a:r>
          </a:p>
          <a:p>
            <a:pPr lvl="1"/>
            <a:r>
              <a:rPr lang="en-US" dirty="0"/>
              <a:t>39% of all agile projects were successful compared to 11% of waterfall projects</a:t>
            </a:r>
          </a:p>
          <a:p>
            <a:endParaRPr lang="en-US" dirty="0"/>
          </a:p>
          <a:p>
            <a:endParaRPr lang="en-US" dirty="0"/>
          </a:p>
        </p:txBody>
      </p:sp>
      <p:sp>
        <p:nvSpPr>
          <p:cNvPr id="28677" name="Footer Placeholder 5"/>
          <p:cNvSpPr>
            <a:spLocks noGrp="1"/>
          </p:cNvSpPr>
          <p:nvPr>
            <p:ph type="ftr" sz="quarter" idx="11"/>
          </p:nvPr>
        </p:nvSpPr>
        <p:spPr/>
        <p:txBody>
          <a:bodyPr/>
          <a:lstStyle/>
          <a:p>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t>What Is a Project?</a:t>
            </a:r>
            <a:endParaRPr lang="en-US" dirty="0"/>
          </a:p>
        </p:txBody>
      </p:sp>
      <p:sp>
        <p:nvSpPr>
          <p:cNvPr id="15363" name="Rectangle 3"/>
          <p:cNvSpPr>
            <a:spLocks noGrp="1" noChangeArrowheads="1"/>
          </p:cNvSpPr>
          <p:nvPr>
            <p:ph idx="1"/>
          </p:nvPr>
        </p:nvSpPr>
        <p:spPr/>
        <p:txBody>
          <a:bodyPr/>
          <a:lstStyle/>
          <a:p>
            <a:r>
              <a:rPr lang="en-US"/>
              <a:t>A project is “a temporary endeavor undertaken to create a unique product, service, or result” (PMBOK® Guide, Sixth Edition, 2017)</a:t>
            </a:r>
          </a:p>
          <a:p>
            <a:r>
              <a:rPr lang="en-US"/>
              <a:t>Operations is work done to sustain the business</a:t>
            </a:r>
          </a:p>
          <a:p>
            <a:r>
              <a:rPr lang="en-US"/>
              <a:t>Projects end when their objectives have been reached or the project has been terminated</a:t>
            </a:r>
            <a:endParaRPr lang="en-US" dirty="0"/>
          </a:p>
        </p:txBody>
      </p:sp>
      <p:sp>
        <p:nvSpPr>
          <p:cNvPr id="15364" name="Footer Placeholder 5"/>
          <p:cNvSpPr>
            <a:spLocks noGrp="1"/>
          </p:cNvSpPr>
          <p:nvPr>
            <p:ph type="ftr" sz="quarter" idx="11"/>
          </p:nvPr>
        </p:nvSpPr>
        <p:spPr/>
        <p:txBody>
          <a:bodyPr/>
          <a:lstStyle/>
          <a:p>
            <a:r>
              <a:rPr lang="en-US"/>
              <a:t>Information Technology Project Management, Ninth Edition. ©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cSld>
  <p:clrMapOvr>
    <a:masterClrMapping/>
  </p:clrMapOvr>
</p:sld>
</file>

<file path=ppt/theme/theme1.xml><?xml version="1.0" encoding="utf-8"?>
<a:theme xmlns:a="http://schemas.openxmlformats.org/drawingml/2006/main" name="Brand_PPT_Template_SIMPLIFIED_SD">
  <a:themeElements>
    <a:clrScheme name="Cengage Colors">
      <a:dk1>
        <a:srgbClr val="004978"/>
      </a:dk1>
      <a:lt1>
        <a:srgbClr val="FFFFFF"/>
      </a:lt1>
      <a:dk2>
        <a:srgbClr val="006198"/>
      </a:dk2>
      <a:lt2>
        <a:srgbClr val="E7E6E6"/>
      </a:lt2>
      <a:accent1>
        <a:srgbClr val="0098D4"/>
      </a:accent1>
      <a:accent2>
        <a:srgbClr val="00B7E6"/>
      </a:accent2>
      <a:accent3>
        <a:srgbClr val="81CFEC"/>
      </a:accent3>
      <a:accent4>
        <a:srgbClr val="E8255F"/>
      </a:accent4>
      <a:accent5>
        <a:srgbClr val="FF6300"/>
      </a:accent5>
      <a:accent6>
        <a:srgbClr val="F5B600"/>
      </a:accent6>
      <a:hlink>
        <a:srgbClr val="00B7E6"/>
      </a:hlink>
      <a:folHlink>
        <a:srgbClr val="0098D4"/>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effectLst/>
      </a:spPr>
      <a:bodyPr wrap="square" lIns="0" tIns="0" rIns="0" rtlCol="0" anchor="b">
        <a:spAutoFit/>
      </a:bodyPr>
      <a:lstStyle>
        <a:defPPr>
          <a:defRPr sz="2000" dirty="0" smtClean="0">
            <a:latin typeface="Open Sans" panose="020B0606030504020204" pitchFamily="34" charset="0"/>
            <a:ea typeface="Open Sans" panose="020B0606030504020204" pitchFamily="34" charset="0"/>
            <a:cs typeface="Open Sans" panose="020B0606030504020204" pitchFamily="34" charset="0"/>
          </a:defRPr>
        </a:defPPr>
      </a:lstStyle>
    </a:txDef>
  </a:objectDefaults>
  <a:extraClrSchemeLst/>
  <a:extLst>
    <a:ext uri="{05A4C25C-085E-4340-85A3-A5531E510DB2}">
      <thm15:themeFamily xmlns:thm15="http://schemas.microsoft.com/office/thememl/2012/main" name="160808_Cengage PP Brand Update" id="{61CF522C-3938-544D-B6D2-01C3CB24134A}" vid="{85A4C21B-B5BA-1B4B-9AA0-C3802FB375A7}"/>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042A3490737CF47A3BC21B17FB734AC" ma:contentTypeVersion="2" ma:contentTypeDescription="Create a new document." ma:contentTypeScope="" ma:versionID="3332f689f1cab291d73add817b534ebe">
  <xsd:schema xmlns:xsd="http://www.w3.org/2001/XMLSchema" xmlns:xs="http://www.w3.org/2001/XMLSchema" xmlns:p="http://schemas.microsoft.com/office/2006/metadata/properties" xmlns:ns2="4fc70034-6082-49d3-8b8d-450ab2245214" targetNamespace="http://schemas.microsoft.com/office/2006/metadata/properties" ma:root="true" ma:fieldsID="616f7ee2f4508683c1716824fe2e7abd" ns2:_="">
    <xsd:import namespace="4fc70034-6082-49d3-8b8d-450ab2245214"/>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fc70034-6082-49d3-8b8d-450ab224521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BB6EDD2-042F-4A51-ABDF-608E66984922}"/>
</file>

<file path=customXml/itemProps2.xml><?xml version="1.0" encoding="utf-8"?>
<ds:datastoreItem xmlns:ds="http://schemas.openxmlformats.org/officeDocument/2006/customXml" ds:itemID="{2964165B-7A27-47E0-B018-6E6A88093C09}"/>
</file>

<file path=customXml/itemProps3.xml><?xml version="1.0" encoding="utf-8"?>
<ds:datastoreItem xmlns:ds="http://schemas.openxmlformats.org/officeDocument/2006/customXml" ds:itemID="{E6DEE580-A9C9-477D-BCAB-724EE86E8623}"/>
</file>

<file path=docProps/app.xml><?xml version="1.0" encoding="utf-8"?>
<Properties xmlns="http://schemas.openxmlformats.org/officeDocument/2006/extended-properties" xmlns:vt="http://schemas.openxmlformats.org/officeDocument/2006/docPropsVTypes">
  <Template/>
  <TotalTime>3997</TotalTime>
  <Words>4769</Words>
  <Application>Microsoft Office PowerPoint</Application>
  <PresentationFormat>On-screen Show (4:3)</PresentationFormat>
  <Paragraphs>330</Paragraphs>
  <Slides>46</Slides>
  <Notes>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46</vt:i4>
      </vt:variant>
    </vt:vector>
  </HeadingPairs>
  <TitlesOfParts>
    <vt:vector size="54" baseType="lpstr">
      <vt:lpstr>Arial</vt:lpstr>
      <vt:lpstr>Calibri</vt:lpstr>
      <vt:lpstr>Calibri Light</vt:lpstr>
      <vt:lpstr>Open Sans</vt:lpstr>
      <vt:lpstr>Open Sans Regular</vt:lpstr>
      <vt:lpstr>Summer Font</vt:lpstr>
      <vt:lpstr>Times New Roman</vt:lpstr>
      <vt:lpstr>Brand_PPT_Template_SIMPLIFIED_SD</vt:lpstr>
      <vt:lpstr>Chapter 1: Introduction to Project Management</vt:lpstr>
      <vt:lpstr>Learning Objectives (1 of 2)</vt:lpstr>
      <vt:lpstr>Learning Objectives (2 of 2)</vt:lpstr>
      <vt:lpstr>Introduction (1 of 3)</vt:lpstr>
      <vt:lpstr>Introduction (2 of 3)</vt:lpstr>
      <vt:lpstr>Introduction (3 of 3)</vt:lpstr>
      <vt:lpstr>What Went Wrong?</vt:lpstr>
      <vt:lpstr>What Went Right?</vt:lpstr>
      <vt:lpstr>What Is a Project?</vt:lpstr>
      <vt:lpstr>Project Attributes</vt:lpstr>
      <vt:lpstr>Project Constraints</vt:lpstr>
      <vt:lpstr>What is Project Management? (1 of 2)</vt:lpstr>
      <vt:lpstr>What is Project Management? (2 of 2)</vt:lpstr>
      <vt:lpstr>Project Stakeholders</vt:lpstr>
      <vt:lpstr>Project Management Knowledge Areas</vt:lpstr>
      <vt:lpstr>Project Management Tools and Techniques</vt:lpstr>
      <vt:lpstr>Project Success (1 of 2)</vt:lpstr>
      <vt:lpstr>Project Success (2 of 2)</vt:lpstr>
      <vt:lpstr>Program and Project Portfolio Management</vt:lpstr>
      <vt:lpstr>Programs</vt:lpstr>
      <vt:lpstr>Project Portfolio Management (1 of 2)</vt:lpstr>
      <vt:lpstr>Project Portfolio Management (2 of 2)</vt:lpstr>
      <vt:lpstr>The Role of the Project Manager</vt:lpstr>
      <vt:lpstr>Project Manager Job Description</vt:lpstr>
      <vt:lpstr>Suggested Skills for Project Managers</vt:lpstr>
      <vt:lpstr>PMI Talent Triangle® and the Importance of Leadership Skills*</vt:lpstr>
      <vt:lpstr>2014 Ten Hottest IT Skills</vt:lpstr>
      <vt:lpstr>2015 Ten Hottest IT Skills</vt:lpstr>
      <vt:lpstr>2016 Ten Hottest IT Skills</vt:lpstr>
      <vt:lpstr>2017 Ten Hottest IT Skills</vt:lpstr>
      <vt:lpstr>2018 Ten Hottest IT Skills</vt:lpstr>
      <vt:lpstr>2019 Ten Hottest IT Skills</vt:lpstr>
      <vt:lpstr>2020 Ten Hottest IT Skills</vt:lpstr>
      <vt:lpstr>2021 Ten Hottest IT Skills</vt:lpstr>
      <vt:lpstr>The Project Management Profession</vt:lpstr>
      <vt:lpstr>History of Project Management (1 of 3)</vt:lpstr>
      <vt:lpstr>History of Project Management (2 of 3)</vt:lpstr>
      <vt:lpstr>History of Project Management (3 of 3)</vt:lpstr>
      <vt:lpstr>The Project Management Institute</vt:lpstr>
      <vt:lpstr>Project Management Certification (1 of 3)</vt:lpstr>
      <vt:lpstr>Project Management Certification (2 of 3)</vt:lpstr>
      <vt:lpstr>Project Management Certification (3 of 3)</vt:lpstr>
      <vt:lpstr>PowerPoint Presentation</vt:lpstr>
      <vt:lpstr>Ethics in Project Management</vt:lpstr>
      <vt:lpstr>Project Management Software*</vt:lpstr>
      <vt:lpstr>Chapter Summary</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 Introduction to Project Management</dc:title>
  <dc:subject/>
  <dc:creator>Stulga, Michele L</dc:creator>
  <cp:keywords/>
  <dc:description/>
  <cp:lastModifiedBy>Mohammad Alshayeb</cp:lastModifiedBy>
  <cp:revision>292</cp:revision>
  <dcterms:created xsi:type="dcterms:W3CDTF">2001-07-05T23:10:12Z</dcterms:created>
  <dcterms:modified xsi:type="dcterms:W3CDTF">2021-08-29T15:58:27Z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0x0101005042A3490737CF47A3BC21B17FB734AC</vt:lpwstr>
  </property>
</Properties>
</file>